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1"/>
  </p:notesMasterIdLst>
  <p:sldIdLst>
    <p:sldId id="526" r:id="rId2"/>
    <p:sldId id="441" r:id="rId3"/>
    <p:sldId id="393" r:id="rId4"/>
    <p:sldId id="519" r:id="rId5"/>
    <p:sldId id="423" r:id="rId6"/>
    <p:sldId id="522" r:id="rId7"/>
    <p:sldId id="424" r:id="rId8"/>
    <p:sldId id="520" r:id="rId9"/>
    <p:sldId id="425" r:id="rId10"/>
    <p:sldId id="521" r:id="rId11"/>
    <p:sldId id="356" r:id="rId12"/>
    <p:sldId id="523" r:id="rId13"/>
    <p:sldId id="499" r:id="rId14"/>
    <p:sldId id="525" r:id="rId15"/>
    <p:sldId id="524" r:id="rId16"/>
    <p:sldId id="358" r:id="rId17"/>
    <p:sldId id="443" r:id="rId18"/>
    <p:sldId id="355" r:id="rId19"/>
    <p:sldId id="51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6600"/>
    <a:srgbClr val="800080"/>
    <a:srgbClr val="FF66FF"/>
    <a:srgbClr val="FFFF66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59" d="100"/>
          <a:sy n="59" d="100"/>
        </p:scale>
        <p:origin x="882" y="42"/>
      </p:cViewPr>
      <p:guideLst>
        <p:guide orient="horz" pos="2092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文本占位符 2050"/>
          <p:cNvSpPr>
            <a:spLocks noChangeArrowheads="1"/>
          </p:cNvSpPr>
          <p:nvPr>
            <p:ph type="body" sz="quarter" idx="4294967295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latin typeface="Times New Roman" pitchFamily="2" charset="0"/>
                <a:ea typeface="宋体" charset="-122"/>
                <a:cs typeface="+mn-ea"/>
              </a:defRPr>
            </a:lvl1pPr>
          </a:lstStyle>
          <a:p>
            <a:fld id="{C5B9E57D-8E2D-4A36-864D-ED306BE994E9}" type="slidenum">
              <a:rPr lang="zh-CN" altLang="en-US"/>
              <a:pPr/>
              <a:t>‹#›</a:t>
            </a:fld>
            <a:endParaRPr lang="en-US" altLang="x-none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133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39825" y="682625"/>
            <a:ext cx="4572000" cy="3429000"/>
          </a:xfrm>
          <a:ln/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2625" y="4340225"/>
            <a:ext cx="5486400" cy="4114800"/>
          </a:xfrm>
          <a:ln/>
        </p:spPr>
        <p:txBody>
          <a:bodyPr/>
          <a:lstStyle/>
          <a:p>
            <a:r>
              <a:rPr lang="en-US" smtClean="0"/>
              <a:t>1.</a:t>
            </a:r>
            <a:r>
              <a:rPr lang="zh-CN" altLang="en-US" smtClean="0"/>
              <a:t>新建幻灯片</a:t>
            </a:r>
            <a:r>
              <a:rPr lang="en-US" smtClean="0"/>
              <a:t>,</a:t>
            </a:r>
            <a:r>
              <a:rPr lang="zh-CN" altLang="en-US" smtClean="0"/>
              <a:t>版式设为空白</a:t>
            </a:r>
            <a:r>
              <a:rPr lang="en-US" smtClean="0"/>
              <a:t>.</a:t>
            </a:r>
          </a:p>
          <a:p>
            <a:r>
              <a:rPr lang="en-US" smtClean="0"/>
              <a:t>2.</a:t>
            </a:r>
            <a:r>
              <a:rPr lang="zh-CN" altLang="en-US" smtClean="0"/>
              <a:t>单击工具栏上的插入</a:t>
            </a:r>
            <a:r>
              <a:rPr lang="en-US" smtClean="0"/>
              <a:t>&gt;&gt;</a:t>
            </a:r>
            <a:r>
              <a:rPr lang="zh-CN" altLang="en-US" smtClean="0"/>
              <a:t>形状</a:t>
            </a:r>
            <a:r>
              <a:rPr lang="en-US" smtClean="0"/>
              <a:t>&gt;&gt;</a:t>
            </a:r>
            <a:r>
              <a:rPr lang="zh-CN" altLang="en-US" smtClean="0"/>
              <a:t>圆环</a:t>
            </a:r>
            <a:r>
              <a:rPr lang="en-US" smtClean="0"/>
              <a:t>.</a:t>
            </a:r>
            <a:r>
              <a:rPr lang="zh-CN" altLang="en-US" smtClean="0"/>
              <a:t>单击圆环</a:t>
            </a:r>
            <a:r>
              <a:rPr lang="en-US" smtClean="0"/>
              <a:t>,</a:t>
            </a:r>
            <a:r>
              <a:rPr lang="zh-CN" altLang="en-US" smtClean="0"/>
              <a:t>将出现的黄色亮菱形向左拉</a:t>
            </a:r>
            <a:r>
              <a:rPr lang="en-US" smtClean="0"/>
              <a:t>,</a:t>
            </a:r>
            <a:r>
              <a:rPr lang="zh-CN" altLang="en-US" smtClean="0"/>
              <a:t>使其变细</a:t>
            </a:r>
            <a:r>
              <a:rPr lang="en-US" smtClean="0"/>
              <a:t>.</a:t>
            </a:r>
          </a:p>
          <a:p>
            <a:r>
              <a:rPr lang="en-US" smtClean="0"/>
              <a:t>3.</a:t>
            </a:r>
            <a:r>
              <a:rPr lang="zh-CN" altLang="en-US" smtClean="0"/>
              <a:t>单击工具栏上插入</a:t>
            </a:r>
            <a:r>
              <a:rPr lang="en-US" smtClean="0"/>
              <a:t>&gt;&gt;</a:t>
            </a:r>
            <a:r>
              <a:rPr lang="zh-CN" altLang="en-US" smtClean="0"/>
              <a:t>形状</a:t>
            </a:r>
            <a:r>
              <a:rPr lang="en-US" smtClean="0"/>
              <a:t>&gt;&gt;</a:t>
            </a:r>
            <a:r>
              <a:rPr lang="zh-CN" altLang="en-US" smtClean="0"/>
              <a:t>直线</a:t>
            </a:r>
            <a:r>
              <a:rPr lang="en-US" smtClean="0"/>
              <a:t>,</a:t>
            </a:r>
            <a:r>
              <a:rPr lang="zh-CN" altLang="en-US" smtClean="0"/>
              <a:t>在幻灯片上画出如图几条直线</a:t>
            </a:r>
            <a:r>
              <a:rPr lang="en-US" smtClean="0"/>
              <a:t>.</a:t>
            </a:r>
            <a:r>
              <a:rPr lang="zh-CN" altLang="en-US" smtClean="0"/>
              <a:t>双击直线</a:t>
            </a:r>
            <a:r>
              <a:rPr lang="en-US" smtClean="0"/>
              <a:t>,</a:t>
            </a:r>
            <a:r>
              <a:rPr lang="zh-CN" altLang="en-US" smtClean="0"/>
              <a:t>将其线型设置为相同粗细和不同颜色</a:t>
            </a:r>
            <a:r>
              <a:rPr lang="en-US" smtClean="0"/>
              <a:t>.</a:t>
            </a:r>
          </a:p>
          <a:p>
            <a:r>
              <a:rPr lang="en-US" smtClean="0"/>
              <a:t>4.</a:t>
            </a:r>
            <a:r>
              <a:rPr lang="zh-CN" altLang="en-US" smtClean="0"/>
              <a:t>单击工具栏上插入</a:t>
            </a:r>
            <a:r>
              <a:rPr lang="en-US" smtClean="0"/>
              <a:t>&gt;&gt;</a:t>
            </a:r>
            <a:r>
              <a:rPr lang="zh-CN" altLang="en-US" smtClean="0"/>
              <a:t>形状</a:t>
            </a:r>
            <a:r>
              <a:rPr lang="en-US" smtClean="0"/>
              <a:t>&gt;&gt;</a:t>
            </a:r>
            <a:r>
              <a:rPr lang="zh-CN" altLang="en-US" smtClean="0"/>
              <a:t>箭头</a:t>
            </a:r>
            <a:r>
              <a:rPr lang="en-US" smtClean="0"/>
              <a:t>,</a:t>
            </a:r>
            <a:r>
              <a:rPr lang="zh-CN" altLang="en-US" smtClean="0"/>
              <a:t>画出箭头</a:t>
            </a:r>
            <a:r>
              <a:rPr lang="en-US" smtClean="0"/>
              <a:t>,</a:t>
            </a:r>
            <a:r>
              <a:rPr lang="zh-CN" altLang="en-US" smtClean="0"/>
              <a:t>双击设置线型和线条颜色</a:t>
            </a:r>
            <a:r>
              <a:rPr lang="en-US" smtClean="0"/>
              <a:t>.</a:t>
            </a:r>
          </a:p>
          <a:p>
            <a:r>
              <a:rPr lang="en-US" smtClean="0"/>
              <a:t>5.</a:t>
            </a:r>
            <a:r>
              <a:rPr lang="zh-CN" altLang="en-US" smtClean="0"/>
              <a:t>单击工具栏上插入</a:t>
            </a:r>
            <a:r>
              <a:rPr lang="en-US" smtClean="0"/>
              <a:t>&gt;&gt;</a:t>
            </a:r>
            <a:r>
              <a:rPr lang="zh-CN" altLang="en-US" smtClean="0"/>
              <a:t>形状</a:t>
            </a:r>
            <a:r>
              <a:rPr lang="en-US" smtClean="0"/>
              <a:t>&gt;&gt;</a:t>
            </a:r>
            <a:r>
              <a:rPr lang="zh-CN" altLang="en-US" smtClean="0"/>
              <a:t>矩形</a:t>
            </a:r>
            <a:r>
              <a:rPr lang="en-US" smtClean="0"/>
              <a:t>,</a:t>
            </a:r>
            <a:r>
              <a:rPr lang="zh-CN" altLang="en-US" smtClean="0"/>
              <a:t>在幻灯片上画出矩形</a:t>
            </a:r>
            <a:r>
              <a:rPr lang="en-US" smtClean="0"/>
              <a:t>,</a:t>
            </a:r>
            <a:r>
              <a:rPr lang="zh-CN" altLang="en-US" smtClean="0"/>
              <a:t>输入文字</a:t>
            </a:r>
            <a:r>
              <a:rPr lang="en-US" smtClean="0"/>
              <a:t>spin.</a:t>
            </a:r>
          </a:p>
          <a:p>
            <a:r>
              <a:rPr lang="en-US" smtClean="0"/>
              <a:t>6.</a:t>
            </a:r>
            <a:r>
              <a:rPr lang="zh-CN" altLang="en-US" smtClean="0"/>
              <a:t>右键单击箭头</a:t>
            </a:r>
            <a:r>
              <a:rPr lang="en-US" smtClean="0"/>
              <a:t>,</a:t>
            </a:r>
            <a:r>
              <a:rPr lang="zh-CN" altLang="en-US" smtClean="0"/>
              <a:t>选择自定义动画</a:t>
            </a:r>
            <a:r>
              <a:rPr lang="en-US" smtClean="0"/>
              <a:t>,</a:t>
            </a:r>
            <a:r>
              <a:rPr lang="zh-CN" altLang="en-US" smtClean="0"/>
              <a:t>在右栏自定义动画对话框中单击添加效果</a:t>
            </a:r>
            <a:r>
              <a:rPr lang="en-US" smtClean="0"/>
              <a:t>&gt;&gt;</a:t>
            </a:r>
            <a:r>
              <a:rPr lang="zh-CN" altLang="en-US" smtClean="0"/>
              <a:t>强调</a:t>
            </a:r>
            <a:r>
              <a:rPr lang="en-US" smtClean="0"/>
              <a:t>&gt;&gt;</a:t>
            </a:r>
            <a:r>
              <a:rPr lang="zh-CN" altLang="en-US" smtClean="0"/>
              <a:t>陀螺旋</a:t>
            </a:r>
          </a:p>
          <a:p>
            <a:r>
              <a:rPr lang="en-US" smtClean="0"/>
              <a:t>7.</a:t>
            </a:r>
            <a:r>
              <a:rPr lang="zh-CN" altLang="en-US" smtClean="0"/>
              <a:t>开始对话框设置为单击时</a:t>
            </a:r>
            <a:r>
              <a:rPr lang="en-US" smtClean="0"/>
              <a:t>,</a:t>
            </a:r>
            <a:r>
              <a:rPr lang="zh-CN" altLang="en-US" smtClean="0"/>
              <a:t>速度设置为中速</a:t>
            </a:r>
            <a:r>
              <a:rPr lang="en-US" smtClean="0"/>
              <a:t>.</a:t>
            </a:r>
            <a:r>
              <a:rPr lang="zh-CN" altLang="en-US" smtClean="0"/>
              <a:t>右键单击自定义属性</a:t>
            </a:r>
            <a:r>
              <a:rPr lang="en-US" smtClean="0"/>
              <a:t>,</a:t>
            </a:r>
            <a:r>
              <a:rPr lang="zh-CN" altLang="en-US" smtClean="0"/>
              <a:t>选择计时</a:t>
            </a:r>
            <a:r>
              <a:rPr lang="en-US" smtClean="0"/>
              <a:t>&gt;&gt;</a:t>
            </a:r>
            <a:r>
              <a:rPr lang="zh-CN" altLang="en-US" smtClean="0"/>
              <a:t>触发器</a:t>
            </a:r>
            <a:r>
              <a:rPr lang="en-US" smtClean="0"/>
              <a:t>&gt;&gt;</a:t>
            </a:r>
            <a:r>
              <a:rPr lang="zh-CN" altLang="en-US" smtClean="0"/>
              <a:t>矩形</a:t>
            </a:r>
            <a:r>
              <a:rPr lang="en-US" smtClean="0"/>
              <a:t>spin.</a:t>
            </a:r>
          </a:p>
          <a:p>
            <a:r>
              <a:rPr lang="en-US" smtClean="0"/>
              <a:t>8.</a:t>
            </a:r>
            <a:r>
              <a:rPr lang="zh-CN" altLang="en-US" smtClean="0"/>
              <a:t>选择效果</a:t>
            </a:r>
            <a:r>
              <a:rPr lang="en-US" smtClean="0"/>
              <a:t>&gt;&gt;</a:t>
            </a:r>
            <a:r>
              <a:rPr lang="zh-CN" altLang="en-US" smtClean="0"/>
              <a:t>设置</a:t>
            </a:r>
            <a:r>
              <a:rPr lang="en-US" smtClean="0"/>
              <a:t>&gt;&gt;</a:t>
            </a:r>
            <a:r>
              <a:rPr lang="zh-CN" altLang="en-US" smtClean="0"/>
              <a:t>数量</a:t>
            </a:r>
            <a:r>
              <a:rPr lang="en-US" smtClean="0"/>
              <a:t>&gt;&gt;</a:t>
            </a:r>
            <a:r>
              <a:rPr lang="zh-CN" altLang="en-US" smtClean="0"/>
              <a:t>在自定义度数中输入</a:t>
            </a:r>
            <a:r>
              <a:rPr lang="en-US" smtClean="0"/>
              <a:t>1230,</a:t>
            </a:r>
            <a:r>
              <a:rPr lang="zh-CN" altLang="en-US" smtClean="0"/>
              <a:t>按</a:t>
            </a:r>
            <a:r>
              <a:rPr lang="en-US" smtClean="0"/>
              <a:t>enter</a:t>
            </a:r>
            <a:r>
              <a:rPr lang="zh-CN" altLang="en-US" smtClean="0"/>
              <a:t>键</a:t>
            </a:r>
            <a:r>
              <a:rPr lang="en-US" smtClean="0"/>
              <a:t>.</a:t>
            </a:r>
          </a:p>
          <a:p>
            <a:r>
              <a:rPr lang="en-US" smtClean="0"/>
              <a:t>9.</a:t>
            </a:r>
            <a:r>
              <a:rPr lang="zh-CN" altLang="en-US" smtClean="0"/>
              <a:t>再用同样方式设置箭头的不同旋转角度</a:t>
            </a:r>
            <a:r>
              <a:rPr lang="en-US" smtClean="0"/>
              <a:t>.</a:t>
            </a:r>
            <a:endParaRPr lang="zh-CN" altLang="en-US" smtClean="0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1438" y="8682038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417125A-DA2F-4B75-87CB-89D29C4B6CB2}" type="slidenum">
              <a:rPr lang="zh-CN" altLang="en-US" sz="1200">
                <a:latin typeface="Times New Roman" panose="02020603050405020304" pitchFamily="18" charset="0"/>
              </a:rPr>
              <a:pPr algn="r"/>
              <a:t>11</a:t>
            </a:fld>
            <a:endParaRPr 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97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2316B-53A1-4C3C-911E-38E25F2A32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4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36F0B-5F51-454F-942F-6871754C7A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0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B5EF5-C7E6-40DB-932F-089A8486E7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2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D04C6-1AEB-4BF2-897B-FE198B8C7C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2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BE9CE-8C30-4884-BECB-42D97B23AE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D5E7A-235C-4B73-A842-571CC67D2A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03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90E16-49AB-4F12-9B4E-7F1AC12151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25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844CCA-01EA-4F7A-BDC9-2424510135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27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26580-2A1D-430D-B795-63214CB2FA4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C2524-B13E-43D1-8BDF-447BBEAAFC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37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4EECA-096D-4AD1-9E98-5B860503E9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0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>
                <a:latin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 noProof="1" dirty="0">
                <a:latin typeface="Arial" charset="0"/>
                <a:ea typeface="宋体" charset="-122"/>
                <a:cs typeface="+mn-ea"/>
              </a:defRPr>
            </a:lvl1pPr>
          </a:lstStyle>
          <a:p>
            <a:fld id="{B9AB4629-6959-4A7B-93E6-67A636DD66D2}" type="slidenum">
              <a:rPr lang="zh-CN" altLang="en-US"/>
              <a:pPr/>
              <a:t>‹#›</a:t>
            </a:fld>
            <a:endParaRPr lang="zh-CN" altLang="en-US"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None/>
        <a:defRPr sz="2400" b="0" i="0" u="none" kern="1200" baseline="0">
          <a:solidFill>
            <a:srgbClr val="0000FF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&#20248;&#36136;&#35838;\&#32972;&#26223;&#38899;&#20048;.mp3" TargetMode="Externa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hyperlink" Target="An%20apple%20a%20day.swf" TargetMode="Externa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Greedy%20Monkey&#65288;&#33258;&#21160;&#25773;&#25918;&#65289;.sw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0248;&#36136;&#35838;\apple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0248;&#36136;&#35838;\banana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0248;&#36136;&#35838;\orange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20248;&#36136;&#35838;\pear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3.emf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764704"/>
            <a:ext cx="8257389" cy="4616648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PEP</a:t>
            </a:r>
            <a:r>
              <a:rPr lang="zh-CN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</a:rPr>
              <a:t> Book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2 Unit5 </a:t>
            </a:r>
          </a:p>
          <a:p>
            <a:pPr algn="ctr"/>
            <a:r>
              <a:rPr lang="zh-CN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</a:rPr>
              <a:t>  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</a:t>
            </a:r>
            <a:r>
              <a:rPr lang="zh-CN" alt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</a:rPr>
              <a:t> 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Let's </a:t>
            </a:r>
            <a:r>
              <a:rPr lang="en-US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learn</a:t>
            </a:r>
          </a:p>
          <a:p>
            <a:pPr algn="ctr"/>
            <a:endParaRPr lang="en-US" altLang="zh-CN" sz="8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zh-C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                             --Duke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13315" descr="MC90025081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128428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3276600" y="126841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>
                <a:latin typeface="Comic Sans MS" panose="030F0702030302020204" pitchFamily="66" charset="0"/>
              </a:rPr>
              <a:t> pear(</a:t>
            </a:r>
            <a:r>
              <a:rPr lang="zh-CN" altLang="en-US" sz="4000">
                <a:latin typeface="Comic Sans MS" panose="030F0702030302020204" pitchFamily="66" charset="0"/>
              </a:rPr>
              <a:t>一个雪梨）</a:t>
            </a:r>
          </a:p>
        </p:txBody>
      </p:sp>
      <p:pic>
        <p:nvPicPr>
          <p:cNvPr id="12291" name="图片 13318" descr="MC900250816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84538"/>
            <a:ext cx="12842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组合 13323"/>
          <p:cNvGrpSpPr>
            <a:grpSpLocks/>
          </p:cNvGrpSpPr>
          <p:nvPr/>
        </p:nvGrpSpPr>
        <p:grpSpPr bwMode="auto">
          <a:xfrm>
            <a:off x="539750" y="2852738"/>
            <a:ext cx="2940050" cy="3313112"/>
            <a:chOff x="340" y="1797"/>
            <a:chExt cx="1852" cy="2087"/>
          </a:xfrm>
        </p:grpSpPr>
        <p:grpSp>
          <p:nvGrpSpPr>
            <p:cNvPr id="12293" name="组合 13322"/>
            <p:cNvGrpSpPr>
              <a:grpSpLocks/>
            </p:cNvGrpSpPr>
            <p:nvPr/>
          </p:nvGrpSpPr>
          <p:grpSpPr bwMode="auto">
            <a:xfrm>
              <a:off x="340" y="1797"/>
              <a:ext cx="1852" cy="1724"/>
              <a:chOff x="340" y="1797"/>
              <a:chExt cx="1852" cy="1724"/>
            </a:xfrm>
          </p:grpSpPr>
          <p:pic>
            <p:nvPicPr>
              <p:cNvPr id="12294" name="图片 13317" descr="MC900250816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069"/>
                <a:ext cx="809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5" name="图片 13319" descr="MC900250816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" y="2160"/>
                <a:ext cx="809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6" name="图片 13320" descr="MC900250816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2" y="1797"/>
                <a:ext cx="809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297" name="图片 13321" descr="MC900250816[1]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523"/>
              <a:ext cx="809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5" name="文本框 13324"/>
          <p:cNvSpPr txBox="1">
            <a:spLocks noChangeArrowheads="1"/>
          </p:cNvSpPr>
          <p:nvPr/>
        </p:nvSpPr>
        <p:spPr bwMode="auto">
          <a:xfrm>
            <a:off x="3600450" y="314166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some</a:t>
            </a:r>
            <a:r>
              <a:rPr lang="en-US" altLang="zh-CN" sz="4000">
                <a:latin typeface="Comic Sans MS" panose="030F0702030302020204" pitchFamily="66" charset="0"/>
              </a:rPr>
              <a:t> pear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000">
                <a:latin typeface="Comic Sans MS" panose="030F0702030302020204" pitchFamily="66" charset="0"/>
              </a:rPr>
              <a:t>(</a:t>
            </a:r>
            <a:r>
              <a:rPr lang="zh-CN" altLang="en-US" sz="3600">
                <a:latin typeface="Comic Sans MS" panose="030F0702030302020204" pitchFamily="66" charset="0"/>
              </a:rPr>
              <a:t>一些雪梨</a:t>
            </a:r>
            <a:r>
              <a:rPr lang="zh-CN" altLang="en-US" sz="4000"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13326" name="文本框 13325"/>
          <p:cNvSpPr txBox="1">
            <a:spLocks noChangeArrowheads="1"/>
          </p:cNvSpPr>
          <p:nvPr/>
        </p:nvSpPr>
        <p:spPr bwMode="auto">
          <a:xfrm>
            <a:off x="1763713" y="5734050"/>
            <a:ext cx="5543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latin typeface="Comic Sans MS" panose="030F0702030302020204" pitchFamily="66" charset="0"/>
              </a:rPr>
              <a:t>I like pear</a:t>
            </a:r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23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5" grpId="0"/>
      <p:bldP spid="133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0241"/>
          <p:cNvSpPr>
            <a:spLocks noChangeArrowheads="1" noChangeShapeType="1" noTextEdit="1"/>
          </p:cNvSpPr>
          <p:nvPr/>
        </p:nvSpPr>
        <p:spPr bwMode="auto">
          <a:xfrm>
            <a:off x="107950" y="117475"/>
            <a:ext cx="4032250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cs typeface="Arial" panose="020B0604020202020204" pitchFamily="34" charset="0"/>
              </a:rPr>
              <a:t>Wheel of fortune</a:t>
            </a:r>
            <a:endParaRPr lang="zh-CN" altLang="en-US" sz="360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276600" y="549275"/>
            <a:ext cx="1368425" cy="273685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36513" y="117475"/>
            <a:ext cx="9032875" cy="662305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940 w 21600"/>
              <a:gd name="T11" fmla="*/ 10800 h 21600"/>
              <a:gd name="T12" fmla="*/ 10800 w 21600"/>
              <a:gd name="T13" fmla="*/ 20660 h 21600"/>
              <a:gd name="T14" fmla="*/ 20660 w 21600"/>
              <a:gd name="T15" fmla="*/ 10800 h 21600"/>
              <a:gd name="T16" fmla="*/ 10800 w 21600"/>
              <a:gd name="T17" fmla="*/ 940 h 21600"/>
              <a:gd name="T18" fmla="*/ 94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40" y="10800"/>
                </a:moveTo>
                <a:cubicBezTo>
                  <a:pt x="940" y="16246"/>
                  <a:pt x="5354" y="20660"/>
                  <a:pt x="10800" y="20660"/>
                </a:cubicBezTo>
                <a:cubicBezTo>
                  <a:pt x="16246" y="20660"/>
                  <a:pt x="20660" y="16246"/>
                  <a:pt x="20660" y="10800"/>
                </a:cubicBezTo>
                <a:cubicBezTo>
                  <a:pt x="20660" y="5354"/>
                  <a:pt x="16246" y="940"/>
                  <a:pt x="10800" y="940"/>
                </a:cubicBezTo>
                <a:cubicBezTo>
                  <a:pt x="5354" y="940"/>
                  <a:pt x="940" y="5354"/>
                  <a:pt x="940" y="10800"/>
                </a:cubicBezTo>
                <a:close/>
              </a:path>
            </a:pathLst>
          </a:custGeom>
          <a:solidFill>
            <a:srgbClr val="99CC00">
              <a:alpha val="42000"/>
            </a:srgbClr>
          </a:solidFill>
          <a:ln w="31750">
            <a:pattFill prst="pct80">
              <a:fgClr>
                <a:srgbClr val="009900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4645025" y="911225"/>
            <a:ext cx="2087563" cy="2374900"/>
          </a:xfrm>
          <a:prstGeom prst="line">
            <a:avLst/>
          </a:prstGeom>
          <a:noFill/>
          <a:ln w="317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971550" y="3286125"/>
            <a:ext cx="3671888" cy="1655763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645025" y="3286125"/>
            <a:ext cx="2952750" cy="21590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4645025" y="2708275"/>
            <a:ext cx="3925888" cy="577850"/>
          </a:xfrm>
          <a:prstGeom prst="line">
            <a:avLst/>
          </a:prstGeom>
          <a:noFill/>
          <a:ln w="317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grpSp>
        <p:nvGrpSpPr>
          <p:cNvPr id="13321" name="矩形 15"/>
          <p:cNvGrpSpPr>
            <a:grpSpLocks/>
          </p:cNvGrpSpPr>
          <p:nvPr/>
        </p:nvGrpSpPr>
        <p:grpSpPr bwMode="auto">
          <a:xfrm>
            <a:off x="7667625" y="6021388"/>
            <a:ext cx="1390650" cy="804862"/>
            <a:chOff x="0" y="0"/>
            <a:chExt cx="876" cy="507"/>
          </a:xfrm>
        </p:grpSpPr>
        <p:pic>
          <p:nvPicPr>
            <p:cNvPr id="13322" name="矩形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76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文本框 10250"/>
            <p:cNvSpPr txBox="1">
              <a:spLocks noChangeArrowheads="1"/>
            </p:cNvSpPr>
            <p:nvPr/>
          </p:nvSpPr>
          <p:spPr bwMode="auto">
            <a:xfrm>
              <a:off x="68" y="91"/>
              <a:ext cx="765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en-US" sz="3200">
                  <a:solidFill>
                    <a:srgbClr val="FFFFFF"/>
                  </a:solidFill>
                  <a:latin typeface="Century Gothic" panose="020B0502020202020204" pitchFamily="34" charset="0"/>
                  <a:ea typeface="幼圆" panose="02010509060101010101" pitchFamily="49" charset="-122"/>
                </a:rPr>
                <a:t>spin</a:t>
              </a:r>
              <a:endParaRPr lang="zh-CN" altLang="en-US" sz="3200">
                <a:solidFill>
                  <a:srgbClr val="FFFFFF"/>
                </a:solidFill>
                <a:latin typeface="Century Gothic" panose="020B0502020202020204" pitchFamily="34" charset="0"/>
                <a:ea typeface="幼圆" panose="02010509060101010101" pitchFamily="49" charset="-122"/>
              </a:endParaRPr>
            </a:p>
          </p:txBody>
        </p:sp>
      </p:grpSp>
      <p:pic>
        <p:nvPicPr>
          <p:cNvPr id="13324" name="图片 10251" descr="U7998P1197DT20130315090341_副本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0000">
            <a:off x="1762125" y="4006850"/>
            <a:ext cx="250031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图片 10252" descr="图片2_副本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5900"/>
            <a:ext cx="19653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图片 10253" descr="图片3_副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09638"/>
            <a:ext cx="23161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图片 10254" descr="图片4_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0000">
            <a:off x="4026694" y="4112419"/>
            <a:ext cx="25606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图片 10255" descr="图片5_副本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5763"/>
            <a:ext cx="26733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图片 10256" descr="图片7_副本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36838"/>
            <a:ext cx="28797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图片 10257" descr="图片6_副本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6250"/>
            <a:ext cx="22288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1" name="Line 8"/>
          <p:cNvSpPr>
            <a:spLocks noChangeShapeType="1"/>
          </p:cNvSpPr>
          <p:nvPr/>
        </p:nvSpPr>
        <p:spPr bwMode="auto">
          <a:xfrm flipH="1">
            <a:off x="3781425" y="3286125"/>
            <a:ext cx="863600" cy="31670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3332" name="Line 8"/>
          <p:cNvSpPr>
            <a:spLocks noChangeShapeType="1"/>
          </p:cNvSpPr>
          <p:nvPr/>
        </p:nvSpPr>
        <p:spPr bwMode="auto">
          <a:xfrm>
            <a:off x="828675" y="2133600"/>
            <a:ext cx="3816350" cy="1154113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61" name="AutoShape 15"/>
          <p:cNvSpPr>
            <a:spLocks noChangeArrowheads="1"/>
          </p:cNvSpPr>
          <p:nvPr/>
        </p:nvSpPr>
        <p:spPr bwMode="auto">
          <a:xfrm>
            <a:off x="4500563" y="2133600"/>
            <a:ext cx="288925" cy="2376488"/>
          </a:xfrm>
          <a:prstGeom prst="upArrow">
            <a:avLst>
              <a:gd name="adj1" fmla="val 50000"/>
              <a:gd name="adj2" fmla="val 205556"/>
            </a:avLst>
          </a:prstGeom>
          <a:solidFill>
            <a:srgbClr val="FFCC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2" name="Picture 4" descr="e:\PROGRA~1\360se6\USERDA~1\Temp\T013C4~1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33375"/>
            <a:ext cx="2705101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2" descr="e:\PROGRA~1\360se6\USERDA~1\Temp\T01814~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5518150"/>
            <a:ext cx="1223962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e:\PROGRA~1\360se6\USERDA~1\Temp\T013C4~1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-242888"/>
            <a:ext cx="2952750" cy="169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e:\PROGRA~1\360se6\USERDA~1\Temp\T013C4~1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933825"/>
            <a:ext cx="295275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4" descr="e:\PROGRA~1\360se6\USERDA~1\Temp\T013C4~1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2709863"/>
            <a:ext cx="2735263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2" descr="e:\PROGRA~1\360se6\USERDA~1\Temp\T01814~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49275"/>
            <a:ext cx="13684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2" descr="e:\PROGRA~1\360se6\USERDA~1\Temp\T01814~1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222875"/>
            <a:ext cx="1382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00000">
                                      <p:cBhvr>
                                        <p:cTn id="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900000">
                                      <p:cBhvr>
                                        <p:cTn id="1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600000">
                                      <p:cBhvr>
                                        <p:cTn id="3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500000">
                                      <p:cBhvr>
                                        <p:cTn id="4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5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5000000">
                                      <p:cBhvr>
                                        <p:cTn id="64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_around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  <p:bldLst>
      <p:bldP spid="10261" grpId="0" bldLvl="0" animBg="1"/>
      <p:bldP spid="10261" grpId="1" bldLvl="0" animBg="1"/>
      <p:bldP spid="10261" grpId="2" bldLvl="0" animBg="1"/>
      <p:bldP spid="10261" grpId="3" bldLvl="0" animBg="1"/>
      <p:bldP spid="10261" grpId="4" bldLvl="0" animBg="1"/>
      <p:bldP spid="10261" grpId="5" bldLvl="0" animBg="1"/>
      <p:bldP spid="10261" grpId="7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14337" descr="QQ截图20150514103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827088" y="765175"/>
            <a:ext cx="4457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Times New Roman" panose="02020603050405020304" pitchFamily="18" charset="0"/>
              </a:rPr>
              <a:t>你喜欢梨吗？</a:t>
            </a:r>
          </a:p>
        </p:txBody>
      </p:sp>
      <p:sp>
        <p:nvSpPr>
          <p:cNvPr id="15363" name="文本框 2"/>
          <p:cNvSpPr txBox="1">
            <a:spLocks noChangeArrowheads="1"/>
          </p:cNvSpPr>
          <p:nvPr/>
        </p:nvSpPr>
        <p:spPr bwMode="auto">
          <a:xfrm>
            <a:off x="4716463" y="1052513"/>
            <a:ext cx="44561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Times New Roman" panose="02020603050405020304" pitchFamily="18" charset="0"/>
              </a:rPr>
              <a:t>是的，我喜欢。</a:t>
            </a:r>
          </a:p>
        </p:txBody>
      </p:sp>
      <p:sp>
        <p:nvSpPr>
          <p:cNvPr id="15364" name="文本框 3"/>
          <p:cNvSpPr txBox="1">
            <a:spLocks noChangeArrowheads="1"/>
          </p:cNvSpPr>
          <p:nvPr/>
        </p:nvSpPr>
        <p:spPr bwMode="auto">
          <a:xfrm>
            <a:off x="3348038" y="3573463"/>
            <a:ext cx="2074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Times New Roman" panose="02020603050405020304" pitchFamily="18" charset="0"/>
              </a:rPr>
              <a:t>苹果</a:t>
            </a:r>
          </a:p>
        </p:txBody>
      </p:sp>
      <p:sp>
        <p:nvSpPr>
          <p:cNvPr id="15365" name="文本框 4"/>
          <p:cNvSpPr txBox="1">
            <a:spLocks noChangeArrowheads="1"/>
          </p:cNvSpPr>
          <p:nvPr/>
        </p:nvSpPr>
        <p:spPr bwMode="auto">
          <a:xfrm>
            <a:off x="2700338" y="5084763"/>
            <a:ext cx="20748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Times New Roman" panose="02020603050405020304" pitchFamily="18" charset="0"/>
              </a:rPr>
              <a:t>梨</a:t>
            </a:r>
          </a:p>
        </p:txBody>
      </p:sp>
      <p:sp>
        <p:nvSpPr>
          <p:cNvPr id="15366" name="文本框 5"/>
          <p:cNvSpPr txBox="1">
            <a:spLocks noChangeArrowheads="1"/>
          </p:cNvSpPr>
          <p:nvPr/>
        </p:nvSpPr>
        <p:spPr bwMode="auto">
          <a:xfrm>
            <a:off x="3132138" y="6021388"/>
            <a:ext cx="20748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Times New Roman" panose="02020603050405020304" pitchFamily="18" charset="0"/>
              </a:rPr>
              <a:t>橙子</a:t>
            </a:r>
          </a:p>
        </p:txBody>
      </p:sp>
      <p:sp>
        <p:nvSpPr>
          <p:cNvPr id="15367" name="文本框 6"/>
          <p:cNvSpPr txBox="1">
            <a:spLocks noChangeArrowheads="1"/>
          </p:cNvSpPr>
          <p:nvPr/>
        </p:nvSpPr>
        <p:spPr bwMode="auto">
          <a:xfrm>
            <a:off x="5795963" y="5876925"/>
            <a:ext cx="207486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latin typeface="Times New Roman" panose="02020603050405020304" pitchFamily="18" charset="0"/>
              </a:rPr>
              <a:t>香蕉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2289" descr="QQ图片20150412163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709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背景音乐.mp3" descr="背景音乐">
            <a:hlinkClick r:id="" action="ppaction://media"/>
          </p:cNvPr>
          <p:cNvPicPr>
            <a:picLocks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3728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文本框 12291"/>
          <p:cNvSpPr txBox="1">
            <a:spLocks noChangeArrowheads="1"/>
          </p:cNvSpPr>
          <p:nvPr/>
        </p:nvSpPr>
        <p:spPr bwMode="auto">
          <a:xfrm>
            <a:off x="107950" y="4149725"/>
            <a:ext cx="1089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latin typeface="Times New Roman" panose="02020603050405020304" pitchFamily="18" charset="0"/>
              </a:rPr>
              <a:t>Zhang Shuyi</a:t>
            </a:r>
          </a:p>
        </p:txBody>
      </p:sp>
      <p:sp>
        <p:nvSpPr>
          <p:cNvPr id="12293" name="文本框 12292"/>
          <p:cNvSpPr txBox="1">
            <a:spLocks noChangeArrowheads="1"/>
          </p:cNvSpPr>
          <p:nvPr/>
        </p:nvSpPr>
        <p:spPr bwMode="auto">
          <a:xfrm>
            <a:off x="1331913" y="4005263"/>
            <a:ext cx="893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latin typeface="Times New Roman" panose="02020603050405020304" pitchFamily="18" charset="0"/>
                <a:sym typeface="微软雅黑" panose="020B0503020204020204" pitchFamily="34" charset="-122"/>
              </a:rPr>
              <a:t>√</a:t>
            </a:r>
          </a:p>
        </p:txBody>
      </p:sp>
      <p:sp>
        <p:nvSpPr>
          <p:cNvPr id="12294" name="文本框 12293"/>
          <p:cNvSpPr txBox="1">
            <a:spLocks noChangeArrowheads="1"/>
          </p:cNvSpPr>
          <p:nvPr/>
        </p:nvSpPr>
        <p:spPr bwMode="auto">
          <a:xfrm>
            <a:off x="2555875" y="4076700"/>
            <a:ext cx="747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6000">
                <a:latin typeface="Times New Roman" panose="02020603050405020304" pitchFamily="18" charset="0"/>
                <a:sym typeface="微软雅黑" panose="020B0503020204020204" pitchFamily="34" charset="-122"/>
              </a:rPr>
              <a:t>×</a:t>
            </a:r>
          </a:p>
        </p:txBody>
      </p:sp>
      <p:sp>
        <p:nvSpPr>
          <p:cNvPr id="1639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1250" fill="hold"/>
                                        <p:tgtEl>
                                          <p:spTgt spid="12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  <p:bldLst>
      <p:bldP spid="12292" grpId="0" bldLvl="0"/>
      <p:bldP spid="12293" grpId="0" bldLvl="0"/>
      <p:bldP spid="12294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0241"/>
          <p:cNvSpPr txBox="1">
            <a:spLocks noChangeArrowheads="1"/>
          </p:cNvSpPr>
          <p:nvPr/>
        </p:nvSpPr>
        <p:spPr bwMode="auto">
          <a:xfrm>
            <a:off x="1990725" y="1336675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410" name="文本框 10242"/>
          <p:cNvSpPr txBox="1">
            <a:spLocks noChangeArrowheads="1"/>
          </p:cNvSpPr>
          <p:nvPr/>
        </p:nvSpPr>
        <p:spPr bwMode="auto">
          <a:xfrm>
            <a:off x="609600" y="838200"/>
            <a:ext cx="52959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0000CC"/>
                </a:solidFill>
              </a:rPr>
              <a:t>用线将下列对话与相应的图片连起来。</a:t>
            </a:r>
          </a:p>
          <a:p>
            <a:pPr algn="ctr"/>
            <a:endParaRPr lang="zh-CN" altLang="en-US" sz="2000"/>
          </a:p>
          <a:p>
            <a:pPr algn="ctr"/>
            <a:r>
              <a:rPr lang="zh-CN" altLang="en-US" sz="2000" b="1"/>
              <a:t>1. A:Do you like apples?</a:t>
            </a:r>
          </a:p>
          <a:p>
            <a:pPr algn="ctr"/>
            <a:r>
              <a:rPr lang="zh-CN" altLang="en-US" sz="2000"/>
              <a:t>    </a:t>
            </a:r>
            <a:r>
              <a:rPr lang="zh-CN" altLang="en-US" sz="2000" b="1"/>
              <a:t>B:Yes,I do.</a:t>
            </a:r>
          </a:p>
          <a:p>
            <a:pPr algn="ctr"/>
            <a:endParaRPr lang="zh-CN" altLang="en-US" sz="2000" b="1"/>
          </a:p>
          <a:p>
            <a:pPr algn="ctr"/>
            <a:endParaRPr lang="zh-CN" altLang="en-US" sz="2000"/>
          </a:p>
          <a:p>
            <a:pPr algn="ctr"/>
            <a:r>
              <a:rPr lang="zh-CN" altLang="en-US" sz="2000" b="1"/>
              <a:t>2. A:Do you like pears?</a:t>
            </a:r>
          </a:p>
          <a:p>
            <a:pPr algn="ctr"/>
            <a:r>
              <a:rPr lang="zh-CN" altLang="en-US" sz="2000"/>
              <a:t>    </a:t>
            </a:r>
            <a:r>
              <a:rPr lang="zh-CN" altLang="en-US" sz="2000" b="1"/>
              <a:t>B:No,I don't.</a:t>
            </a:r>
          </a:p>
          <a:p>
            <a:pPr algn="ctr"/>
            <a:endParaRPr lang="zh-CN" altLang="en-US" sz="2000" b="1"/>
          </a:p>
          <a:p>
            <a:pPr algn="ctr"/>
            <a:endParaRPr lang="zh-CN" altLang="en-US" sz="2000"/>
          </a:p>
          <a:p>
            <a:pPr algn="ctr"/>
            <a:r>
              <a:rPr lang="zh-CN" altLang="en-US" sz="2000" b="1"/>
              <a:t>3. A:Do you like oranges?</a:t>
            </a:r>
          </a:p>
          <a:p>
            <a:pPr algn="ctr"/>
            <a:r>
              <a:rPr lang="zh-CN" altLang="en-US" sz="2000"/>
              <a:t>    </a:t>
            </a:r>
            <a:r>
              <a:rPr lang="zh-CN" altLang="en-US" sz="2000" b="1"/>
              <a:t>B:Yes,I do.</a:t>
            </a:r>
          </a:p>
          <a:p>
            <a:pPr algn="ctr"/>
            <a:endParaRPr lang="zh-CN" altLang="en-US" sz="2000" b="1"/>
          </a:p>
          <a:p>
            <a:pPr algn="ctr"/>
            <a:endParaRPr lang="zh-CN" altLang="en-US" sz="2000"/>
          </a:p>
          <a:p>
            <a:pPr algn="ctr"/>
            <a:r>
              <a:rPr lang="zh-CN" altLang="en-US" sz="2000" b="1"/>
              <a:t>4. A:Do you like bananas?</a:t>
            </a:r>
          </a:p>
          <a:p>
            <a:pPr algn="ctr"/>
            <a:r>
              <a:rPr lang="zh-CN" altLang="en-US" sz="2000"/>
              <a:t>    </a:t>
            </a:r>
            <a:r>
              <a:rPr lang="zh-CN" altLang="en-US" sz="2000" b="1"/>
              <a:t>B:No,I don't.</a:t>
            </a:r>
          </a:p>
          <a:p>
            <a:pPr algn="ctr"/>
            <a:endParaRPr lang="zh-CN" altLang="en-US" sz="2000" b="1"/>
          </a:p>
          <a:p>
            <a:pPr algn="ctr"/>
            <a:endParaRPr lang="zh-CN" altLang="en-US" sz="2000"/>
          </a:p>
        </p:txBody>
      </p:sp>
      <p:pic>
        <p:nvPicPr>
          <p:cNvPr id="17411" name="图片 10243" descr="266_G_14130002704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8388"/>
            <a:ext cx="14112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笑脸 10244"/>
          <p:cNvSpPr>
            <a:spLocks noChangeArrowheads="1"/>
          </p:cNvSpPr>
          <p:nvPr/>
        </p:nvSpPr>
        <p:spPr bwMode="auto">
          <a:xfrm>
            <a:off x="7620000" y="5334000"/>
            <a:ext cx="609600" cy="6096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pic>
        <p:nvPicPr>
          <p:cNvPr id="17413" name="图片 10245" descr="1965469_204523039925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08375"/>
            <a:ext cx="17859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图片 10246" descr="1569_1920x14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7588"/>
            <a:ext cx="18224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图片 10247" descr="201304081543145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16478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笑脸 10248"/>
          <p:cNvSpPr>
            <a:spLocks noChangeArrowheads="1"/>
          </p:cNvSpPr>
          <p:nvPr/>
        </p:nvSpPr>
        <p:spPr bwMode="auto">
          <a:xfrm>
            <a:off x="7620000" y="2743200"/>
            <a:ext cx="609600" cy="609600"/>
          </a:xfrm>
          <a:prstGeom prst="smileyFace">
            <a:avLst>
              <a:gd name="adj" fmla="val 4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17" name="笑脸 10249"/>
          <p:cNvSpPr>
            <a:spLocks noChangeArrowheads="1"/>
          </p:cNvSpPr>
          <p:nvPr/>
        </p:nvSpPr>
        <p:spPr bwMode="auto">
          <a:xfrm>
            <a:off x="7620000" y="4038600"/>
            <a:ext cx="609600" cy="609600"/>
          </a:xfrm>
          <a:prstGeom prst="smileyFace">
            <a:avLst>
              <a:gd name="adj" fmla="val -4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18" name="笑脸 10250"/>
          <p:cNvSpPr>
            <a:spLocks noChangeArrowheads="1"/>
          </p:cNvSpPr>
          <p:nvPr/>
        </p:nvSpPr>
        <p:spPr bwMode="auto">
          <a:xfrm>
            <a:off x="7596188" y="1500188"/>
            <a:ext cx="609600" cy="609600"/>
          </a:xfrm>
          <a:prstGeom prst="smileyFace">
            <a:avLst>
              <a:gd name="adj" fmla="val -4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52" name="直接连接符 10251"/>
          <p:cNvSpPr>
            <a:spLocks noChangeShapeType="1"/>
          </p:cNvSpPr>
          <p:nvPr/>
        </p:nvSpPr>
        <p:spPr bwMode="auto">
          <a:xfrm>
            <a:off x="3429000" y="1752600"/>
            <a:ext cx="2133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53" name="直接连接符 10252"/>
          <p:cNvSpPr>
            <a:spLocks noChangeShapeType="1"/>
          </p:cNvSpPr>
          <p:nvPr/>
        </p:nvSpPr>
        <p:spPr bwMode="auto">
          <a:xfrm flipV="1">
            <a:off x="3429000" y="1676400"/>
            <a:ext cx="2362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54" name="直接连接符 10253"/>
          <p:cNvSpPr>
            <a:spLocks noChangeShapeType="1"/>
          </p:cNvSpPr>
          <p:nvPr/>
        </p:nvSpPr>
        <p:spPr bwMode="auto">
          <a:xfrm>
            <a:off x="3657600" y="4191000"/>
            <a:ext cx="1981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0255" name="直接连接符 10254"/>
          <p:cNvSpPr>
            <a:spLocks noChangeShapeType="1"/>
          </p:cNvSpPr>
          <p:nvPr/>
        </p:nvSpPr>
        <p:spPr bwMode="auto">
          <a:xfrm flipV="1">
            <a:off x="3733800" y="4495800"/>
            <a:ext cx="1828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7423" name="文本框 10255"/>
          <p:cNvSpPr txBox="1">
            <a:spLocks noChangeArrowheads="1"/>
          </p:cNvSpPr>
          <p:nvPr/>
        </p:nvSpPr>
        <p:spPr bwMode="auto">
          <a:xfrm>
            <a:off x="5181600" y="1447800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424" name="文本框 10256"/>
          <p:cNvSpPr txBox="1">
            <a:spLocks noChangeArrowheads="1"/>
          </p:cNvSpPr>
          <p:nvPr/>
        </p:nvSpPr>
        <p:spPr bwMode="auto">
          <a:xfrm>
            <a:off x="5181600" y="13716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A.</a:t>
            </a:r>
          </a:p>
        </p:txBody>
      </p:sp>
      <p:sp>
        <p:nvSpPr>
          <p:cNvPr id="17425" name="文本框 10257"/>
          <p:cNvSpPr txBox="1">
            <a:spLocks noChangeArrowheads="1"/>
          </p:cNvSpPr>
          <p:nvPr/>
        </p:nvSpPr>
        <p:spPr bwMode="auto">
          <a:xfrm>
            <a:off x="5181600" y="2362200"/>
            <a:ext cx="469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B.</a:t>
            </a:r>
          </a:p>
        </p:txBody>
      </p:sp>
      <p:sp>
        <p:nvSpPr>
          <p:cNvPr id="17426" name="文本框 10258"/>
          <p:cNvSpPr txBox="1">
            <a:spLocks noChangeArrowheads="1"/>
          </p:cNvSpPr>
          <p:nvPr/>
        </p:nvSpPr>
        <p:spPr bwMode="auto">
          <a:xfrm>
            <a:off x="5257800" y="3962400"/>
            <a:ext cx="311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427" name="文本框 10259"/>
          <p:cNvSpPr txBox="1">
            <a:spLocks noChangeArrowheads="1"/>
          </p:cNvSpPr>
          <p:nvPr/>
        </p:nvSpPr>
        <p:spPr bwMode="auto">
          <a:xfrm>
            <a:off x="5153025" y="3978275"/>
            <a:ext cx="48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/>
              <a:t>C.</a:t>
            </a:r>
          </a:p>
        </p:txBody>
      </p:sp>
      <p:sp>
        <p:nvSpPr>
          <p:cNvPr id="17428" name="文本框 10260"/>
          <p:cNvSpPr txBox="1">
            <a:spLocks noChangeArrowheads="1"/>
          </p:cNvSpPr>
          <p:nvPr/>
        </p:nvSpPr>
        <p:spPr bwMode="auto">
          <a:xfrm>
            <a:off x="5222875" y="5000625"/>
            <a:ext cx="4381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/>
              <a:t>D.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1265"/>
          <p:cNvSpPr txBox="1">
            <a:spLocks noChangeArrowheads="1"/>
          </p:cNvSpPr>
          <p:nvPr/>
        </p:nvSpPr>
        <p:spPr bwMode="auto">
          <a:xfrm>
            <a:off x="990600" y="9906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3200">
              <a:solidFill>
                <a:srgbClr val="0000CC"/>
              </a:solidFill>
            </a:endParaRPr>
          </a:p>
        </p:txBody>
      </p:sp>
      <p:sp>
        <p:nvSpPr>
          <p:cNvPr id="18434" name="文本框 11266"/>
          <p:cNvSpPr txBox="1">
            <a:spLocks noChangeArrowheads="1"/>
          </p:cNvSpPr>
          <p:nvPr/>
        </p:nvSpPr>
        <p:spPr bwMode="auto">
          <a:xfrm>
            <a:off x="1439863" y="60325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CC"/>
                </a:solidFill>
              </a:rPr>
              <a:t>选出句子的相应答语，把答案编号写在括号里。</a:t>
            </a:r>
          </a:p>
          <a:p>
            <a:endParaRPr lang="zh-CN" altLang="en-US" dirty="0">
              <a:sym typeface="Arial" panose="020B0604020202020204" pitchFamily="34" charset="0"/>
            </a:endParaRPr>
          </a:p>
          <a:p>
            <a:r>
              <a:rPr lang="zh-CN" altLang="en-US" dirty="0">
                <a:sym typeface="Arial" panose="020B0604020202020204" pitchFamily="34" charset="0"/>
              </a:rPr>
              <a:t>  </a:t>
            </a:r>
            <a:r>
              <a:rPr lang="zh-CN" altLang="en-US" sz="2000" b="1" dirty="0">
                <a:sym typeface="Arial" panose="020B0604020202020204" pitchFamily="34" charset="0"/>
              </a:rPr>
              <a:t>( </a:t>
            </a:r>
            <a:r>
              <a:rPr lang="zh-CN" altLang="en-US" sz="2000" b="1" dirty="0">
                <a:solidFill>
                  <a:srgbClr val="0000CC"/>
                </a:solidFill>
                <a:sym typeface="Arial" panose="020B0604020202020204" pitchFamily="34" charset="0"/>
              </a:rPr>
              <a:t>  </a:t>
            </a:r>
            <a:r>
              <a:rPr lang="zh-CN" altLang="en-US" sz="2000" b="1" dirty="0">
                <a:sym typeface="Arial" panose="020B0604020202020204" pitchFamily="34" charset="0"/>
              </a:rPr>
              <a:t> )  1.Here you are.                </a:t>
            </a:r>
          </a:p>
          <a:p>
            <a:r>
              <a:rPr lang="zh-CN" altLang="en-US" sz="2000" b="1" dirty="0"/>
              <a:t> </a:t>
            </a:r>
          </a:p>
          <a:p>
            <a:r>
              <a:rPr lang="zh-CN" altLang="en-US" sz="2000" b="1" dirty="0"/>
              <a:t>  ( </a:t>
            </a:r>
            <a:r>
              <a:rPr lang="zh-CN" altLang="en-US" sz="2000" b="1" dirty="0">
                <a:solidFill>
                  <a:srgbClr val="D60093"/>
                </a:solidFill>
              </a:rPr>
              <a:t>   </a:t>
            </a:r>
            <a:r>
              <a:rPr lang="zh-CN" altLang="en-US" sz="2000" b="1" dirty="0"/>
              <a:t>)   2.Let's buy some fruit.</a:t>
            </a:r>
          </a:p>
          <a:p>
            <a:r>
              <a:rPr lang="zh-CN" altLang="en-US" sz="2000" b="1" dirty="0"/>
              <a:t>  </a:t>
            </a:r>
          </a:p>
          <a:p>
            <a:r>
              <a:rPr lang="zh-CN" altLang="en-US" sz="2000" b="1" dirty="0"/>
              <a:t>  ( </a:t>
            </a:r>
            <a:r>
              <a:rPr lang="zh-CN" altLang="en-US" sz="2000" b="1" dirty="0">
                <a:solidFill>
                  <a:srgbClr val="0000CC"/>
                </a:solidFill>
              </a:rPr>
              <a:t>   </a:t>
            </a:r>
            <a:r>
              <a:rPr lang="zh-CN" altLang="en-US" sz="2000" b="1" dirty="0"/>
              <a:t>)   3.Do you like pears?</a:t>
            </a:r>
          </a:p>
          <a:p>
            <a:r>
              <a:rPr lang="zh-CN" altLang="en-US" sz="2000" b="1" dirty="0"/>
              <a:t>  </a:t>
            </a:r>
          </a:p>
          <a:p>
            <a:r>
              <a:rPr lang="zh-CN" altLang="en-US" sz="2000" b="1" dirty="0"/>
              <a:t>  ( </a:t>
            </a:r>
            <a:r>
              <a:rPr lang="zh-CN" altLang="en-US" sz="2000" b="1" dirty="0">
                <a:solidFill>
                  <a:srgbClr val="0000CC"/>
                </a:solidFill>
              </a:rPr>
              <a:t>  </a:t>
            </a:r>
            <a:r>
              <a:rPr lang="zh-CN" altLang="en-US" sz="2000" b="1" dirty="0"/>
              <a:t> )   4.Do you like apples?</a:t>
            </a:r>
          </a:p>
          <a:p>
            <a:endParaRPr lang="zh-CN" altLang="en-US" b="1" dirty="0"/>
          </a:p>
          <a:p>
            <a:r>
              <a:rPr lang="zh-CN" altLang="en-US" sz="2000" b="1" dirty="0"/>
              <a:t>          A.Yes, I do .</a:t>
            </a:r>
          </a:p>
          <a:p>
            <a:endParaRPr lang="zh-CN" altLang="en-US" b="1" dirty="0"/>
          </a:p>
          <a:p>
            <a:r>
              <a:rPr lang="zh-CN" altLang="en-US" sz="2000" b="1" dirty="0"/>
              <a:t>          B. Thanks.</a:t>
            </a:r>
          </a:p>
          <a:p>
            <a:endParaRPr lang="zh-CN" altLang="en-US" b="1" dirty="0"/>
          </a:p>
          <a:p>
            <a:r>
              <a:rPr lang="zh-CN" altLang="en-US" sz="2000" b="1" dirty="0"/>
              <a:t>          C. No,I don't like apples. I like pears.</a:t>
            </a:r>
          </a:p>
          <a:p>
            <a:endParaRPr lang="zh-CN" altLang="en-US" b="1" dirty="0"/>
          </a:p>
          <a:p>
            <a:r>
              <a:rPr lang="zh-CN" altLang="en-US" sz="2000" b="1" dirty="0"/>
              <a:t>          D. Great !</a:t>
            </a:r>
          </a:p>
        </p:txBody>
      </p:sp>
      <p:sp>
        <p:nvSpPr>
          <p:cNvPr id="11268" name="文本框 11267"/>
          <p:cNvSpPr txBox="1">
            <a:spLocks noChangeArrowheads="1"/>
          </p:cNvSpPr>
          <p:nvPr/>
        </p:nvSpPr>
        <p:spPr bwMode="auto">
          <a:xfrm>
            <a:off x="1711325" y="1219200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</a:rPr>
              <a:t>B</a:t>
            </a:r>
          </a:p>
        </p:txBody>
      </p:sp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1738313" y="2459038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</a:rPr>
              <a:t>A</a:t>
            </a:r>
          </a:p>
        </p:txBody>
      </p:sp>
      <p:sp>
        <p:nvSpPr>
          <p:cNvPr id="11270" name="文本框 11269"/>
          <p:cNvSpPr txBox="1">
            <a:spLocks noChangeArrowheads="1"/>
          </p:cNvSpPr>
          <p:nvPr/>
        </p:nvSpPr>
        <p:spPr bwMode="auto">
          <a:xfrm>
            <a:off x="1738313" y="1843088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</a:rPr>
              <a:t>D</a:t>
            </a:r>
          </a:p>
        </p:txBody>
      </p:sp>
      <p:sp>
        <p:nvSpPr>
          <p:cNvPr id="11271" name="文本框 11270"/>
          <p:cNvSpPr txBox="1">
            <a:spLocks noChangeArrowheads="1"/>
          </p:cNvSpPr>
          <p:nvPr/>
        </p:nvSpPr>
        <p:spPr bwMode="auto">
          <a:xfrm>
            <a:off x="1738313" y="3048000"/>
            <a:ext cx="309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D60093"/>
                </a:solidFill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/>
      <p:bldP spid="11269" grpId="0" bldLvl="0"/>
      <p:bldP spid="11270" grpId="0" bldLvl="0"/>
      <p:bldP spid="11271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3313" descr="图片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本框 13314"/>
          <p:cNvSpPr txBox="1">
            <a:spLocks noChangeArrowheads="1"/>
          </p:cNvSpPr>
          <p:nvPr/>
        </p:nvSpPr>
        <p:spPr bwMode="auto">
          <a:xfrm>
            <a:off x="-36513" y="1628775"/>
            <a:ext cx="9212263" cy="831850"/>
          </a:xfrm>
          <a:prstGeom prst="rect">
            <a:avLst/>
          </a:prstGeom>
          <a:solidFill>
            <a:srgbClr val="339933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>
                <a:solidFill>
                  <a:srgbClr val="FFFF00"/>
                </a:solidFill>
                <a:latin typeface="Comic Sans MS" panose="030F0702030302020204" pitchFamily="66" charset="0"/>
              </a:rPr>
              <a:t>Do you like fruits(水果) ?</a:t>
            </a:r>
          </a:p>
        </p:txBody>
      </p:sp>
      <p:sp>
        <p:nvSpPr>
          <p:cNvPr id="13316" name="文本框 13315"/>
          <p:cNvSpPr txBox="1">
            <a:spLocks noChangeArrowheads="1"/>
          </p:cNvSpPr>
          <p:nvPr/>
        </p:nvSpPr>
        <p:spPr bwMode="auto">
          <a:xfrm>
            <a:off x="-36513" y="1628775"/>
            <a:ext cx="9212263" cy="769441"/>
          </a:xfrm>
          <a:prstGeom prst="rect">
            <a:avLst/>
          </a:prstGeom>
          <a:solidFill>
            <a:srgbClr val="339933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Fruit is g</a:t>
            </a:r>
            <a:r>
              <a:rPr lang="en-US" sz="4400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ood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for </a:t>
            </a:r>
            <a:r>
              <a:rPr lang="zh-CN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our</a:t>
            </a: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health</a:t>
            </a:r>
            <a:r>
              <a:rPr lang="zh-CN" altLang="en-US" sz="4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!</a:t>
            </a:r>
            <a:endParaRPr lang="en-US" sz="4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17" name="文本框 13316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-111126" y="1628800"/>
            <a:ext cx="9286876" cy="67710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An apple</a:t>
            </a:r>
            <a:r>
              <a:rPr lang="en-U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 a day keeps the doctor away</a:t>
            </a:r>
            <a:r>
              <a:rPr lang="en-US" sz="3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3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46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  <p:sndAc>
      <p:stSnd>
        <p:snd r:embed="rId2" name="J0214098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ldLvl="0" animBg="1"/>
      <p:bldP spid="13316" grpId="0" bldLvl="0" animBg="1"/>
      <p:bldP spid="1331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8" y="-9672"/>
            <a:ext cx="9151477" cy="6867672"/>
          </a:xfrm>
          <a:prstGeom prst="rect">
            <a:avLst/>
          </a:prstGeom>
        </p:spPr>
      </p:pic>
      <p:sp>
        <p:nvSpPr>
          <p:cNvPr id="20482" name="矩形 14338"/>
          <p:cNvSpPr>
            <a:spLocks noChangeArrowheads="1" noChangeShapeType="1" noTextEdit="1"/>
          </p:cNvSpPr>
          <p:nvPr/>
        </p:nvSpPr>
        <p:spPr bwMode="auto">
          <a:xfrm>
            <a:off x="2191772" y="620688"/>
            <a:ext cx="47529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cs typeface="Arial" panose="020B0604020202020204" pitchFamily="34" charset="0"/>
              </a:rPr>
              <a:t>Conclusion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cs typeface="Arial" panose="020B0604020202020204" pitchFamily="34" charset="0"/>
            </a:endParaRPr>
          </a:p>
        </p:txBody>
      </p:sp>
      <p:sp>
        <p:nvSpPr>
          <p:cNvPr id="20483" name="文本框 14339"/>
          <p:cNvSpPr txBox="1">
            <a:spLocks noChangeArrowheads="1"/>
          </p:cNvSpPr>
          <p:nvPr/>
        </p:nvSpPr>
        <p:spPr bwMode="auto">
          <a:xfrm>
            <a:off x="827584" y="2060848"/>
            <a:ext cx="7956550" cy="30178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apple  banana  orange  pear</a:t>
            </a:r>
          </a:p>
          <a:p>
            <a:pPr algn="ctr"/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 you like </a:t>
            </a:r>
            <a:r>
              <a:rPr lang="zh-CN" alt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pear</a:t>
            </a: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s?</a:t>
            </a:r>
          </a:p>
          <a:p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Yes, I do. / No, I don't.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文本框 15362"/>
          <p:cNvSpPr txBox="1">
            <a:spLocks noChangeArrowheads="1"/>
          </p:cNvSpPr>
          <p:nvPr/>
        </p:nvSpPr>
        <p:spPr bwMode="auto">
          <a:xfrm>
            <a:off x="899592" y="796628"/>
            <a:ext cx="60483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         </a:t>
            </a: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          </a:t>
            </a:r>
          </a:p>
          <a:p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           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</a:rPr>
              <a:t>Copy the new words.</a:t>
            </a:r>
          </a:p>
          <a:p>
            <a:endParaRPr lang="en-US" altLang="zh-CN" sz="4000" b="1" dirty="0" smtClean="0">
              <a:solidFill>
                <a:schemeClr val="tx1"/>
              </a:solidFill>
              <a:latin typeface="Times New Roman" panose="02020603050405020304" pitchFamily="18" charset="0"/>
              <a:ea typeface="华文隶书" panose="02010800040101010101" pitchFamily="2" charset="-122"/>
              <a:sym typeface="Arial" panose="020B0604020202020204" pitchFamily="34" charset="0"/>
            </a:endParaRPr>
          </a:p>
          <a:p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sym typeface="Arial" panose="020B0604020202020204" pitchFamily="34" charset="0"/>
              </a:rPr>
              <a:t>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sym typeface="Arial" panose="020B0604020202020204" pitchFamily="34" charset="0"/>
              </a:rPr>
              <a:t>       </a:t>
            </a:r>
            <a:r>
              <a:rPr lang="zh-CN" alt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sym typeface="Arial" panose="020B0604020202020204" pitchFamily="34" charset="0"/>
              </a:rPr>
              <a:t>Use 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sym typeface="Arial" panose="020B0604020202020204" pitchFamily="34" charset="0"/>
              </a:rPr>
              <a:t>the new sentences.</a:t>
            </a:r>
          </a:p>
          <a:p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华文隶书" panose="02010800040101010101" pitchFamily="2" charset="-122"/>
                <a:sym typeface="Arial" panose="020B0604020202020204" pitchFamily="34" charset="0"/>
              </a:rPr>
              <a:t>        </a:t>
            </a:r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endParaRPr lang="zh-CN" altLang="en-US" sz="2000" dirty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21508" name="图片 15363" descr="u=3836941449,4004277697&amp;fm=23&amp;gp=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44741"/>
            <a:ext cx="50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15364" descr="u=3836941449,4004277697&amp;fm=23&amp;gp=0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89" y="2980946"/>
            <a:ext cx="50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矩形 15365"/>
          <p:cNvSpPr>
            <a:spLocks noChangeArrowheads="1" noChangeShapeType="1" noTextEdit="1"/>
          </p:cNvSpPr>
          <p:nvPr/>
        </p:nvSpPr>
        <p:spPr bwMode="auto">
          <a:xfrm>
            <a:off x="2411760" y="364828"/>
            <a:ext cx="381476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Comic Sans MS" panose="030F0702030302020204" pitchFamily="66" charset="0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8" l="0" r="99333">
                        <a14:foregroundMark x1="10667" y1="60797" x2="10667" y2="60797"/>
                        <a14:foregroundMark x1="19111" y1="61794" x2="19111" y2="61794"/>
                        <a14:foregroundMark x1="12444" y1="41860" x2="12444" y2="41860"/>
                        <a14:foregroundMark x1="19111" y1="44186" x2="19111" y2="44186"/>
                        <a14:foregroundMark x1="15778" y1="44850" x2="15778" y2="44850"/>
                        <a14:foregroundMark x1="16000" y1="49834" x2="16000" y2="49834"/>
                        <a14:foregroundMark x1="36000" y1="53156" x2="36000" y2="53156"/>
                        <a14:foregroundMark x1="33778" y1="43854" x2="33778" y2="43854"/>
                        <a14:foregroundMark x1="41778" y1="62791" x2="41778" y2="62791"/>
                        <a14:foregroundMark x1="10667" y1="17940" x2="10667" y2="17940"/>
                        <a14:foregroundMark x1="9333" y1="6977" x2="9333" y2="6977"/>
                        <a14:foregroundMark x1="40444" y1="13621" x2="40444" y2="13621"/>
                        <a14:foregroundMark x1="64667" y1="20266" x2="64667" y2="20266"/>
                        <a14:foregroundMark x1="93778" y1="16279" x2="93778" y2="16279"/>
                        <a14:foregroundMark x1="96667" y1="54485" x2="96667" y2="54485"/>
                        <a14:foregroundMark x1="94667" y1="76744" x2="94667" y2="76744"/>
                        <a14:foregroundMark x1="92889" y1="68106" x2="92889" y2="68106"/>
                        <a14:foregroundMark x1="45778" y1="58140" x2="45778" y2="58140"/>
                        <a14:foregroundMark x1="51333" y1="57807" x2="51333" y2="57807"/>
                        <a14:foregroundMark x1="52222" y1="50831" x2="52222" y2="50831"/>
                        <a14:foregroundMark x1="69778" y1="84053" x2="69778" y2="84053"/>
                        <a14:foregroundMark x1="39556" y1="88372" x2="39556" y2="88372"/>
                        <a14:foregroundMark x1="11778" y1="88040" x2="11778" y2="88040"/>
                        <a14:foregroundMark x1="26222" y1="78405" x2="26222" y2="78405"/>
                        <a14:foregroundMark x1="21333" y1="84053" x2="21333" y2="84053"/>
                        <a14:foregroundMark x1="23333" y1="80399" x2="23333" y2="80399"/>
                        <a14:foregroundMark x1="4889" y1="88372" x2="4889" y2="88372"/>
                        <a14:foregroundMark x1="90667" y1="53488" x2="90667" y2="53488"/>
                        <a14:foregroundMark x1="91333" y1="45183" x2="91333" y2="45183"/>
                        <a14:foregroundMark x1="94000" y1="45847" x2="94000" y2="45847"/>
                        <a14:foregroundMark x1="89778" y1="71429" x2="89778" y2="71429"/>
                        <a14:foregroundMark x1="96000" y1="73090" x2="96000" y2="73090"/>
                        <a14:foregroundMark x1="94889" y1="70432" x2="94889" y2="70432"/>
                        <a14:foregroundMark x1="97778" y1="72093" x2="97778" y2="72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08" y="3652837"/>
            <a:ext cx="4580544" cy="3063875"/>
          </a:xfrm>
          <a:prstGeom prst="rect">
            <a:avLst/>
          </a:prstGeom>
        </p:spPr>
      </p:pic>
    </p:spTree>
  </p:cSld>
  <p:clrMapOvr>
    <a:masterClrMapping/>
  </p:clrMapOvr>
  <p:transition>
    <p:push/>
    <p:sndAc>
      <p:stSnd>
        <p:snd r:embed="rId2" name="typ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638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2"/>
          <a:stretch/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09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 smtClean="0"/>
          </a:p>
        </p:txBody>
      </p:sp>
      <p:sp>
        <p:nvSpPr>
          <p:cNvPr id="4098" name="文本占位符 409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zh-CN" smtClean="0"/>
          </a:p>
        </p:txBody>
      </p:sp>
      <p:pic>
        <p:nvPicPr>
          <p:cNvPr id="4099" name="图片 4099" descr="QQ图片20150413213058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26988"/>
            <a:ext cx="9115425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pple.mp3" descr="apple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9237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5122" descr="ap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213" y="-26988"/>
            <a:ext cx="4951413" cy="371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123" descr="QQ图片201504132200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17475"/>
            <a:ext cx="2519362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5124" descr="9885883_100429095001_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44900"/>
            <a:ext cx="41036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文本框 5125"/>
          <p:cNvSpPr txBox="1">
            <a:spLocks noChangeArrowheads="1"/>
          </p:cNvSpPr>
          <p:nvPr/>
        </p:nvSpPr>
        <p:spPr bwMode="auto">
          <a:xfrm>
            <a:off x="4932363" y="1773238"/>
            <a:ext cx="4178300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6000"/>
              <a:t>b</a:t>
            </a:r>
            <a:r>
              <a:rPr lang="zh-CN" altLang="en-US" sz="6000">
                <a:solidFill>
                  <a:srgbClr val="FF0000"/>
                </a:solidFill>
              </a:rPr>
              <a:t>a</a:t>
            </a:r>
            <a:r>
              <a:rPr lang="zh-CN" altLang="en-US" sz="6000"/>
              <a:t>g c</a:t>
            </a:r>
            <a:r>
              <a:rPr lang="zh-CN" altLang="en-US" sz="6000">
                <a:solidFill>
                  <a:srgbClr val="FF0000"/>
                </a:solidFill>
              </a:rPr>
              <a:t>a</a:t>
            </a:r>
            <a:r>
              <a:rPr lang="zh-CN" altLang="en-US" sz="6000"/>
              <a:t>t d</a:t>
            </a:r>
            <a:r>
              <a:rPr lang="zh-CN" altLang="en-US" sz="6000">
                <a:solidFill>
                  <a:srgbClr val="FF0000"/>
                </a:solidFill>
              </a:rPr>
              <a:t>a</a:t>
            </a:r>
            <a:r>
              <a:rPr lang="zh-CN" altLang="en-US" sz="6000"/>
              <a:t>d</a:t>
            </a:r>
          </a:p>
        </p:txBody>
      </p:sp>
      <p:sp>
        <p:nvSpPr>
          <p:cNvPr id="5127" name="文本框 5126"/>
          <p:cNvSpPr txBox="1">
            <a:spLocks noChangeArrowheads="1"/>
          </p:cNvSpPr>
          <p:nvPr/>
        </p:nvSpPr>
        <p:spPr bwMode="auto">
          <a:xfrm>
            <a:off x="4356100" y="260350"/>
            <a:ext cx="2125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5128" name="文本框 5127"/>
          <p:cNvSpPr txBox="1">
            <a:spLocks noChangeArrowheads="1"/>
          </p:cNvSpPr>
          <p:nvPr/>
        </p:nvSpPr>
        <p:spPr bwMode="auto">
          <a:xfrm>
            <a:off x="1763713" y="2925763"/>
            <a:ext cx="719931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chemeClr val="tx1"/>
                </a:solidFill>
              </a:rPr>
              <a:t>Do you like</a:t>
            </a:r>
            <a:r>
              <a:rPr lang="zh-CN" altLang="en-US" sz="6000"/>
              <a:t> </a:t>
            </a:r>
            <a:r>
              <a:rPr lang="zh-CN" altLang="en-US" sz="6000" b="1">
                <a:solidFill>
                  <a:schemeClr val="tx1"/>
                </a:solidFill>
              </a:rPr>
              <a:t>apple</a:t>
            </a:r>
            <a:r>
              <a:rPr lang="zh-CN" altLang="en-US" sz="6000" b="1">
                <a:solidFill>
                  <a:srgbClr val="FF0000"/>
                </a:solidFill>
              </a:rPr>
              <a:t>s</a:t>
            </a:r>
            <a:r>
              <a:rPr lang="zh-CN" altLang="en-US" sz="6000"/>
              <a:t>?       </a:t>
            </a:r>
          </a:p>
        </p:txBody>
      </p:sp>
      <p:sp>
        <p:nvSpPr>
          <p:cNvPr id="5129" name="文本框 5128"/>
          <p:cNvSpPr txBox="1">
            <a:spLocks noChangeArrowheads="1"/>
          </p:cNvSpPr>
          <p:nvPr/>
        </p:nvSpPr>
        <p:spPr bwMode="auto">
          <a:xfrm>
            <a:off x="5003800" y="4581525"/>
            <a:ext cx="3240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Times New Roman" panose="02020603050405020304" pitchFamily="18" charset="0"/>
              </a:rPr>
              <a:t>Yes, I do. </a:t>
            </a:r>
            <a:r>
              <a:rPr lang="zh-CN" altLang="en-US" sz="6000"/>
              <a:t>     </a:t>
            </a:r>
          </a:p>
        </p:txBody>
      </p:sp>
      <p:sp>
        <p:nvSpPr>
          <p:cNvPr id="5130" name="文本框 5129"/>
          <p:cNvSpPr txBox="1">
            <a:spLocks noChangeArrowheads="1"/>
          </p:cNvSpPr>
          <p:nvPr/>
        </p:nvSpPr>
        <p:spPr bwMode="auto">
          <a:xfrm>
            <a:off x="5003800" y="5589588"/>
            <a:ext cx="369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000">
                <a:latin typeface="Times New Roman" panose="02020603050405020304" pitchFamily="18" charset="0"/>
              </a:rPr>
              <a:t>No, I don't.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31" name="AutoShape 82"/>
          <p:cNvSpPr>
            <a:spLocks noChangeArrowheads="1"/>
          </p:cNvSpPr>
          <p:nvPr/>
        </p:nvSpPr>
        <p:spPr bwMode="auto">
          <a:xfrm>
            <a:off x="4211638" y="4652963"/>
            <a:ext cx="719137" cy="792162"/>
          </a:xfrm>
          <a:prstGeom prst="smileyFace">
            <a:avLst>
              <a:gd name="adj" fmla="val 4653"/>
            </a:avLst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2" name="AutoShape 85"/>
          <p:cNvSpPr>
            <a:spLocks noChangeArrowheads="1"/>
          </p:cNvSpPr>
          <p:nvPr/>
        </p:nvSpPr>
        <p:spPr bwMode="auto">
          <a:xfrm>
            <a:off x="4140200" y="5734050"/>
            <a:ext cx="792163" cy="792163"/>
          </a:xfrm>
          <a:prstGeom prst="smileyFace">
            <a:avLst>
              <a:gd name="adj" fmla="val -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33" name="直接连接符 5132"/>
          <p:cNvSpPr>
            <a:spLocks noChangeShapeType="1"/>
          </p:cNvSpPr>
          <p:nvPr/>
        </p:nvSpPr>
        <p:spPr bwMode="auto">
          <a:xfrm flipV="1">
            <a:off x="6804025" y="1196975"/>
            <a:ext cx="576263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8" fill="hold"/>
                                        <p:tgtEl>
                                          <p:spTgt spid="5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  <p:bldLst>
      <p:bldP spid="5126" grpId="0" bldLvl="0" animBg="1"/>
      <p:bldP spid="5127" grpId="0" bldLvl="0"/>
      <p:bldP spid="5128" grpId="0" bldLvl="0"/>
      <p:bldP spid="5129" grpId="0" bldLvl="0"/>
      <p:bldP spid="5130" grpId="0" bldLvl="0"/>
      <p:bldP spid="5131" grpId="0" bldLvl="0" animBg="1"/>
      <p:bldP spid="513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9220" descr="u=1949149333,986982048&amp;fm=21&amp;g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1952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文本框 9221"/>
          <p:cNvSpPr txBox="1">
            <a:spLocks noChangeArrowheads="1"/>
          </p:cNvSpPr>
          <p:nvPr/>
        </p:nvSpPr>
        <p:spPr bwMode="auto">
          <a:xfrm>
            <a:off x="3276600" y="126841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altLang="zh-CN" sz="4000">
                <a:latin typeface="Comic Sans MS" panose="030F0702030302020204" pitchFamily="66" charset="0"/>
              </a:rPr>
              <a:t> apple(</a:t>
            </a:r>
            <a:r>
              <a:rPr lang="zh-CN" altLang="en-US" sz="4000">
                <a:latin typeface="Comic Sans MS" panose="030F0702030302020204" pitchFamily="66" charset="0"/>
              </a:rPr>
              <a:t>一个苹果）</a:t>
            </a:r>
          </a:p>
        </p:txBody>
      </p:sp>
      <p:grpSp>
        <p:nvGrpSpPr>
          <p:cNvPr id="9229" name="组合 9228"/>
          <p:cNvGrpSpPr>
            <a:grpSpLocks/>
          </p:cNvGrpSpPr>
          <p:nvPr/>
        </p:nvGrpSpPr>
        <p:grpSpPr bwMode="auto">
          <a:xfrm>
            <a:off x="539750" y="3644900"/>
            <a:ext cx="4584700" cy="1663700"/>
            <a:chOff x="340" y="2296"/>
            <a:chExt cx="2888" cy="1048"/>
          </a:xfrm>
        </p:grpSpPr>
        <p:pic>
          <p:nvPicPr>
            <p:cNvPr id="6148" name="图片 9222" descr="u=1949149333,986982048&amp;fm=21&amp;gp=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387"/>
              <a:ext cx="89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图片 9223" descr="u=1949149333,986982048&amp;fm=21&amp;gp=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2296"/>
              <a:ext cx="89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图片 9224" descr="u=1949149333,986982048&amp;fm=21&amp;gp=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341"/>
              <a:ext cx="89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图片 9225" descr="u=1949149333,986982048&amp;fm=21&amp;gp=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387"/>
              <a:ext cx="892" cy="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7" name="文本框 9226"/>
          <p:cNvSpPr txBox="1">
            <a:spLocks noChangeArrowheads="1"/>
          </p:cNvSpPr>
          <p:nvPr/>
        </p:nvSpPr>
        <p:spPr bwMode="auto">
          <a:xfrm>
            <a:off x="3600450" y="314166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four</a:t>
            </a:r>
            <a:r>
              <a:rPr lang="en-US" altLang="zh-CN" sz="4000">
                <a:latin typeface="Comic Sans MS" panose="030F0702030302020204" pitchFamily="66" charset="0"/>
              </a:rPr>
              <a:t> apple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000">
                <a:latin typeface="Comic Sans MS" panose="030F0702030302020204" pitchFamily="66" charset="0"/>
              </a:rPr>
              <a:t>(</a:t>
            </a:r>
            <a:r>
              <a:rPr lang="zh-CN" altLang="en-US" sz="4000">
                <a:latin typeface="Comic Sans MS" panose="030F0702030302020204" pitchFamily="66" charset="0"/>
              </a:rPr>
              <a:t>四个苹果）</a:t>
            </a:r>
          </a:p>
        </p:txBody>
      </p:sp>
      <p:sp>
        <p:nvSpPr>
          <p:cNvPr id="9228" name="文本框 9227"/>
          <p:cNvSpPr txBox="1">
            <a:spLocks noChangeArrowheads="1"/>
          </p:cNvSpPr>
          <p:nvPr/>
        </p:nvSpPr>
        <p:spPr bwMode="auto">
          <a:xfrm>
            <a:off x="1763713" y="5734050"/>
            <a:ext cx="5543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latin typeface="Comic Sans MS" panose="030F0702030302020204" pitchFamily="66" charset="0"/>
              </a:rPr>
              <a:t>I like apple</a:t>
            </a:r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154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7" grpId="0"/>
      <p:bldP spid="92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anana.mp3" descr="banan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1658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6146" descr="ban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-603250"/>
            <a:ext cx="4857750" cy="3644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6147"/>
          <p:cNvSpPr txBox="1">
            <a:spLocks noChangeArrowheads="1"/>
          </p:cNvSpPr>
          <p:nvPr/>
        </p:nvSpPr>
        <p:spPr bwMode="auto">
          <a:xfrm>
            <a:off x="-36513" y="692150"/>
            <a:ext cx="212407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49" name="文本框 6148"/>
          <p:cNvSpPr txBox="1">
            <a:spLocks noChangeArrowheads="1"/>
          </p:cNvSpPr>
          <p:nvPr/>
        </p:nvSpPr>
        <p:spPr bwMode="auto">
          <a:xfrm>
            <a:off x="5653088" y="3644900"/>
            <a:ext cx="3238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Times New Roman" panose="02020603050405020304" pitchFamily="18" charset="0"/>
              </a:rPr>
              <a:t>Yes, I do. </a:t>
            </a:r>
            <a:r>
              <a:rPr lang="zh-CN" altLang="en-US" sz="6000"/>
              <a:t>     </a:t>
            </a:r>
          </a:p>
        </p:txBody>
      </p:sp>
      <p:sp>
        <p:nvSpPr>
          <p:cNvPr id="6150" name="文本框 6149"/>
          <p:cNvSpPr txBox="1">
            <a:spLocks noChangeArrowheads="1"/>
          </p:cNvSpPr>
          <p:nvPr/>
        </p:nvSpPr>
        <p:spPr bwMode="auto">
          <a:xfrm>
            <a:off x="5580063" y="4941888"/>
            <a:ext cx="36972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000">
                <a:latin typeface="Times New Roman" panose="02020603050405020304" pitchFamily="18" charset="0"/>
              </a:rPr>
              <a:t>No, I don't.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151" name="AutoShape 82"/>
          <p:cNvSpPr>
            <a:spLocks noChangeArrowheads="1"/>
          </p:cNvSpPr>
          <p:nvPr/>
        </p:nvSpPr>
        <p:spPr bwMode="auto">
          <a:xfrm>
            <a:off x="4787900" y="3717925"/>
            <a:ext cx="720725" cy="792163"/>
          </a:xfrm>
          <a:prstGeom prst="smileyFace">
            <a:avLst>
              <a:gd name="adj" fmla="val 4653"/>
            </a:avLst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2" name="AutoShape 85"/>
          <p:cNvSpPr>
            <a:spLocks noChangeArrowheads="1"/>
          </p:cNvSpPr>
          <p:nvPr/>
        </p:nvSpPr>
        <p:spPr bwMode="auto">
          <a:xfrm>
            <a:off x="4787900" y="5013325"/>
            <a:ext cx="792163" cy="792163"/>
          </a:xfrm>
          <a:prstGeom prst="smileyFace">
            <a:avLst>
              <a:gd name="adj" fmla="val -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3" name="图片 6152" descr="QQ图片20150413220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92150"/>
            <a:ext cx="26781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图片 6153" descr="u=1962071009,2010190410&amp;fm=21&amp;g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02025"/>
            <a:ext cx="4537075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文本框 6154"/>
          <p:cNvSpPr txBox="1">
            <a:spLocks noChangeArrowheads="1"/>
          </p:cNvSpPr>
          <p:nvPr/>
        </p:nvSpPr>
        <p:spPr bwMode="auto">
          <a:xfrm>
            <a:off x="828675" y="2133600"/>
            <a:ext cx="78486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6000" b="1">
                <a:solidFill>
                  <a:schemeClr val="tx1"/>
                </a:solidFill>
              </a:rPr>
              <a:t>Do you like</a:t>
            </a:r>
            <a:r>
              <a:rPr lang="zh-CN" altLang="en-US" sz="6000"/>
              <a:t>                ?       </a:t>
            </a:r>
          </a:p>
        </p:txBody>
      </p:sp>
      <p:sp>
        <p:nvSpPr>
          <p:cNvPr id="6156" name="文本框 6155"/>
          <p:cNvSpPr txBox="1">
            <a:spLocks noChangeArrowheads="1"/>
          </p:cNvSpPr>
          <p:nvPr/>
        </p:nvSpPr>
        <p:spPr bwMode="auto">
          <a:xfrm>
            <a:off x="5076825" y="2133600"/>
            <a:ext cx="3382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chemeClr val="tx1"/>
                </a:solidFill>
              </a:rPr>
              <a:t>banana</a:t>
            </a:r>
            <a:r>
              <a:rPr lang="zh-CN" altLang="en-US" sz="6000" b="1">
                <a:solidFill>
                  <a:srgbClr val="FF0000"/>
                </a:solidFill>
              </a:rPr>
              <a:t>s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8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7" fill="hold"/>
                                        <p:tgtEl>
                                          <p:spTgt spid="6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6"/>
                </p:tgtEl>
              </p:cMediaNode>
            </p:audio>
          </p:childTnLst>
        </p:cTn>
      </p:par>
    </p:tnLst>
    <p:bldLst>
      <p:bldP spid="6148" grpId="0" bldLvl="0"/>
      <p:bldP spid="6149" grpId="0" bldLvl="0"/>
      <p:bldP spid="6150" grpId="0" bldLvl="0"/>
      <p:bldP spid="6151" grpId="0" bldLvl="0" animBg="1"/>
      <p:bldP spid="6152" grpId="0" bldLvl="0" animBg="1"/>
      <p:bldP spid="6155" grpId="0" bldLvl="0"/>
      <p:bldP spid="6156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5363" descr="u=2036553235,3264121078&amp;fm=0&amp;gp=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2922588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文本框 15364"/>
          <p:cNvSpPr txBox="1">
            <a:spLocks noChangeArrowheads="1"/>
          </p:cNvSpPr>
          <p:nvPr/>
        </p:nvSpPr>
        <p:spPr bwMode="auto">
          <a:xfrm>
            <a:off x="3924300" y="148431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4000">
                <a:latin typeface="Comic Sans MS" panose="030F0702030302020204" pitchFamily="66" charset="0"/>
              </a:rPr>
              <a:t> banana(</a:t>
            </a:r>
            <a:r>
              <a:rPr lang="zh-CN" altLang="en-US" sz="4000">
                <a:latin typeface="Comic Sans MS" panose="030F0702030302020204" pitchFamily="66" charset="0"/>
              </a:rPr>
              <a:t>一条香蕉）</a:t>
            </a:r>
          </a:p>
        </p:txBody>
      </p:sp>
      <p:grpSp>
        <p:nvGrpSpPr>
          <p:cNvPr id="8195" name="组合 15367"/>
          <p:cNvGrpSpPr>
            <a:grpSpLocks/>
          </p:cNvGrpSpPr>
          <p:nvPr/>
        </p:nvGrpSpPr>
        <p:grpSpPr bwMode="auto">
          <a:xfrm>
            <a:off x="539750" y="3429000"/>
            <a:ext cx="3144838" cy="1943100"/>
            <a:chOff x="431" y="2115"/>
            <a:chExt cx="3387" cy="1466"/>
          </a:xfrm>
        </p:grpSpPr>
        <p:pic>
          <p:nvPicPr>
            <p:cNvPr id="8196" name="图片 15365" descr="shuiguodaquan2_007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05"/>
              <a:ext cx="220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图片 15366" descr="shuiguodaquan2_007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2115"/>
              <a:ext cx="2208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9" name="文本框 15368"/>
          <p:cNvSpPr txBox="1">
            <a:spLocks noChangeArrowheads="1"/>
          </p:cNvSpPr>
          <p:nvPr/>
        </p:nvSpPr>
        <p:spPr bwMode="auto">
          <a:xfrm>
            <a:off x="3600450" y="314166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some</a:t>
            </a:r>
            <a:r>
              <a:rPr lang="en-US" altLang="zh-CN" sz="4000">
                <a:latin typeface="Comic Sans MS" panose="030F0702030302020204" pitchFamily="66" charset="0"/>
              </a:rPr>
              <a:t> banana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000">
                <a:latin typeface="Comic Sans MS" panose="030F0702030302020204" pitchFamily="66" charset="0"/>
              </a:rPr>
              <a:t>(</a:t>
            </a:r>
            <a:r>
              <a:rPr lang="zh-CN" altLang="en-US" sz="3600">
                <a:latin typeface="Comic Sans MS" panose="030F0702030302020204" pitchFamily="66" charset="0"/>
              </a:rPr>
              <a:t>一些香蕉</a:t>
            </a:r>
            <a:r>
              <a:rPr lang="zh-CN" altLang="en-US" sz="4000"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15370" name="文本框 15369"/>
          <p:cNvSpPr txBox="1">
            <a:spLocks noChangeArrowheads="1"/>
          </p:cNvSpPr>
          <p:nvPr/>
        </p:nvSpPr>
        <p:spPr bwMode="auto">
          <a:xfrm>
            <a:off x="1763713" y="5734050"/>
            <a:ext cx="5543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latin typeface="Comic Sans MS" panose="030F0702030302020204" pitchFamily="66" charset="0"/>
              </a:rPr>
              <a:t>I like banana</a:t>
            </a:r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200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9" grpId="0"/>
      <p:bldP spid="153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7169" descr="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242888"/>
            <a:ext cx="5222875" cy="39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range.mp3" descr="orange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文本框 7171"/>
          <p:cNvSpPr txBox="1">
            <a:spLocks noChangeArrowheads="1"/>
          </p:cNvSpPr>
          <p:nvPr/>
        </p:nvSpPr>
        <p:spPr bwMode="auto">
          <a:xfrm>
            <a:off x="5076825" y="3070225"/>
            <a:ext cx="32385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chemeClr val="tx1"/>
                </a:solidFill>
              </a:rPr>
              <a:t>orange</a:t>
            </a:r>
            <a:r>
              <a:rPr lang="zh-CN" altLang="en-US" sz="6000" b="1">
                <a:solidFill>
                  <a:srgbClr val="FF0000"/>
                </a:solidFill>
              </a:rPr>
              <a:t>s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3" name="文本框 7172"/>
          <p:cNvSpPr txBox="1">
            <a:spLocks noChangeArrowheads="1"/>
          </p:cNvSpPr>
          <p:nvPr/>
        </p:nvSpPr>
        <p:spPr bwMode="auto">
          <a:xfrm>
            <a:off x="1044575" y="4365625"/>
            <a:ext cx="32400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Times New Roman" panose="02020603050405020304" pitchFamily="18" charset="0"/>
              </a:rPr>
              <a:t>Yes, I do. </a:t>
            </a:r>
            <a:r>
              <a:rPr lang="zh-CN" altLang="en-US" sz="6000"/>
              <a:t>     </a:t>
            </a:r>
          </a:p>
        </p:txBody>
      </p:sp>
      <p:sp>
        <p:nvSpPr>
          <p:cNvPr id="7174" name="文本框 7173"/>
          <p:cNvSpPr txBox="1">
            <a:spLocks noChangeArrowheads="1"/>
          </p:cNvSpPr>
          <p:nvPr/>
        </p:nvSpPr>
        <p:spPr bwMode="auto">
          <a:xfrm>
            <a:off x="1044575" y="5373688"/>
            <a:ext cx="369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000">
                <a:latin typeface="Times New Roman" panose="02020603050405020304" pitchFamily="18" charset="0"/>
              </a:rPr>
              <a:t>No, I don't.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175" name="AutoShape 82"/>
          <p:cNvSpPr>
            <a:spLocks noChangeArrowheads="1"/>
          </p:cNvSpPr>
          <p:nvPr/>
        </p:nvSpPr>
        <p:spPr bwMode="auto">
          <a:xfrm>
            <a:off x="252413" y="4437063"/>
            <a:ext cx="719137" cy="792162"/>
          </a:xfrm>
          <a:prstGeom prst="smileyFace">
            <a:avLst>
              <a:gd name="adj" fmla="val 4653"/>
            </a:avLst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6" name="AutoShape 85"/>
          <p:cNvSpPr>
            <a:spLocks noChangeArrowheads="1"/>
          </p:cNvSpPr>
          <p:nvPr/>
        </p:nvSpPr>
        <p:spPr bwMode="auto">
          <a:xfrm>
            <a:off x="180975" y="5518150"/>
            <a:ext cx="792163" cy="792163"/>
          </a:xfrm>
          <a:prstGeom prst="smileyFace">
            <a:avLst>
              <a:gd name="adj" fmla="val -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7" name="图片 7176" descr="u=3014892039,699286104&amp;fm=21&amp;g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640137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图片 7177" descr="QQ图片201504132201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44450"/>
            <a:ext cx="266382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文本框 7178"/>
          <p:cNvSpPr txBox="1">
            <a:spLocks noChangeArrowheads="1"/>
          </p:cNvSpPr>
          <p:nvPr/>
        </p:nvSpPr>
        <p:spPr bwMode="auto">
          <a:xfrm>
            <a:off x="4356100" y="260350"/>
            <a:ext cx="21256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>
                <a:solidFill>
                  <a:srgbClr val="FF0000"/>
                </a:solidFill>
              </a:rPr>
              <a:t>an</a:t>
            </a:r>
          </a:p>
        </p:txBody>
      </p:sp>
      <p:sp>
        <p:nvSpPr>
          <p:cNvPr id="7180" name="文本框 7179"/>
          <p:cNvSpPr txBox="1">
            <a:spLocks noChangeArrowheads="1"/>
          </p:cNvSpPr>
          <p:nvPr/>
        </p:nvSpPr>
        <p:spPr bwMode="auto">
          <a:xfrm>
            <a:off x="5148263" y="1773238"/>
            <a:ext cx="3960812" cy="1008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6000"/>
              <a:t>b</a:t>
            </a:r>
            <a:r>
              <a:rPr lang="zh-CN" altLang="en-US" sz="6000">
                <a:solidFill>
                  <a:srgbClr val="FF0000"/>
                </a:solidFill>
              </a:rPr>
              <a:t>o</a:t>
            </a:r>
            <a:r>
              <a:rPr lang="zh-CN" altLang="en-US" sz="6000"/>
              <a:t>x d</a:t>
            </a:r>
            <a:r>
              <a:rPr lang="zh-CN" altLang="en-US" sz="6000">
                <a:solidFill>
                  <a:srgbClr val="FF0000"/>
                </a:solidFill>
              </a:rPr>
              <a:t>o</a:t>
            </a:r>
            <a:r>
              <a:rPr lang="zh-CN" altLang="en-US" sz="6000"/>
              <a:t>g </a:t>
            </a:r>
            <a:r>
              <a:rPr lang="zh-CN" altLang="en-US" sz="6000">
                <a:solidFill>
                  <a:srgbClr val="FF0000"/>
                </a:solidFill>
              </a:rPr>
              <a:t>o</a:t>
            </a:r>
            <a:r>
              <a:rPr lang="zh-CN" altLang="en-US" sz="6000"/>
              <a:t>n</a:t>
            </a:r>
          </a:p>
        </p:txBody>
      </p:sp>
      <p:sp>
        <p:nvSpPr>
          <p:cNvPr id="7181" name="文本框 7180"/>
          <p:cNvSpPr txBox="1">
            <a:spLocks noChangeArrowheads="1"/>
          </p:cNvSpPr>
          <p:nvPr/>
        </p:nvSpPr>
        <p:spPr bwMode="auto">
          <a:xfrm>
            <a:off x="900113" y="3070225"/>
            <a:ext cx="79200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chemeClr val="tx1"/>
                </a:solidFill>
              </a:rPr>
              <a:t>Do you like</a:t>
            </a:r>
            <a:r>
              <a:rPr lang="zh-CN" altLang="en-US" sz="6000"/>
              <a:t>               ?       </a:t>
            </a:r>
          </a:p>
        </p:txBody>
      </p:sp>
      <p:sp>
        <p:nvSpPr>
          <p:cNvPr id="7182" name="正圆 285"/>
          <p:cNvSpPr>
            <a:spLocks noChangeArrowheads="1"/>
          </p:cNvSpPr>
          <p:nvPr/>
        </p:nvSpPr>
        <p:spPr bwMode="auto">
          <a:xfrm>
            <a:off x="395288" y="981075"/>
            <a:ext cx="3168650" cy="19446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170" tIns="46990" rIns="90170" bIns="46990" anchor="ctr"/>
          <a:lstStyle/>
          <a:p>
            <a:pPr algn="ctr"/>
            <a:endParaRPr lang="zh-CN" altLang="zh-CN">
              <a:latin typeface="Times New Roman" panose="02020603050405020304" pitchFamily="18" charset="0"/>
            </a:endParaRPr>
          </a:p>
        </p:txBody>
      </p:sp>
      <p:sp>
        <p:nvSpPr>
          <p:cNvPr id="7183" name="任意多边形 7182"/>
          <p:cNvSpPr>
            <a:spLocks noChangeArrowheads="1"/>
          </p:cNvSpPr>
          <p:nvPr/>
        </p:nvSpPr>
        <p:spPr bwMode="auto">
          <a:xfrm>
            <a:off x="1260475" y="-242888"/>
            <a:ext cx="2735263" cy="1944688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21600 w 21600"/>
              <a:gd name="T5" fmla="*/ 10800 h 21600"/>
              <a:gd name="T6" fmla="*/ 10800 w 21600"/>
              <a:gd name="T7" fmla="*/ 21600 h 21600"/>
              <a:gd name="T8" fmla="*/ 0 w 21600"/>
              <a:gd name="T9" fmla="*/ 10800 h 21600"/>
              <a:gd name="T10" fmla="*/ 5400 w 21600"/>
              <a:gd name="T11" fmla="*/ 10800 h 21600"/>
              <a:gd name="T12" fmla="*/ 10800 w 21600"/>
              <a:gd name="T13" fmla="*/ 16200 h 21600"/>
              <a:gd name="T14" fmla="*/ 16200 w 21600"/>
              <a:gd name="T15" fmla="*/ 10800 h 21600"/>
              <a:gd name="T16" fmla="*/ 10800 w 21600"/>
              <a:gd name="T17" fmla="*/ 5400 h 21600"/>
              <a:gd name="T18" fmla="*/ 5400 w 21600"/>
              <a:gd name="T19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7184" name="直接连接符 7183"/>
          <p:cNvSpPr>
            <a:spLocks noChangeShapeType="1"/>
          </p:cNvSpPr>
          <p:nvPr/>
        </p:nvSpPr>
        <p:spPr bwMode="auto">
          <a:xfrm flipV="1">
            <a:off x="6445250" y="1196975"/>
            <a:ext cx="430213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923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4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  <p:bldLst>
      <p:bldP spid="7172" grpId="0" bldLvl="0"/>
      <p:bldP spid="7173" grpId="0" bldLvl="0"/>
      <p:bldP spid="7174" grpId="0" bldLvl="0"/>
      <p:bldP spid="7175" grpId="0" bldLvl="0" animBg="1"/>
      <p:bldP spid="7176" grpId="0" bldLvl="0" animBg="1"/>
      <p:bldP spid="7179" grpId="0" bldLvl="0"/>
      <p:bldP spid="7180" grpId="0" bldLvl="0" animBg="1"/>
      <p:bldP spid="7181" grpId="0" bldLvl="0"/>
      <p:bldP spid="7182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5" descr="橘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文本框 11268"/>
          <p:cNvSpPr txBox="1">
            <a:spLocks noChangeArrowheads="1"/>
          </p:cNvSpPr>
          <p:nvPr/>
        </p:nvSpPr>
        <p:spPr bwMode="auto">
          <a:xfrm>
            <a:off x="3276600" y="126841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US" altLang="zh-CN" sz="4000">
                <a:latin typeface="Comic Sans MS" panose="030F0702030302020204" pitchFamily="66" charset="0"/>
              </a:rPr>
              <a:t> orange(</a:t>
            </a:r>
            <a:r>
              <a:rPr lang="zh-CN" altLang="en-US" sz="4000">
                <a:latin typeface="Comic Sans MS" panose="030F0702030302020204" pitchFamily="66" charset="0"/>
              </a:rPr>
              <a:t>一个橙子）</a:t>
            </a:r>
          </a:p>
        </p:txBody>
      </p:sp>
      <p:grpSp>
        <p:nvGrpSpPr>
          <p:cNvPr id="11279" name="组合 11278"/>
          <p:cNvGrpSpPr>
            <a:grpSpLocks/>
          </p:cNvGrpSpPr>
          <p:nvPr/>
        </p:nvGrpSpPr>
        <p:grpSpPr bwMode="auto">
          <a:xfrm>
            <a:off x="539750" y="3644900"/>
            <a:ext cx="3797300" cy="2430463"/>
            <a:chOff x="340" y="2296"/>
            <a:chExt cx="2392" cy="1531"/>
          </a:xfrm>
        </p:grpSpPr>
        <p:pic>
          <p:nvPicPr>
            <p:cNvPr id="10244" name="Picture 15" descr="橘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319"/>
              <a:ext cx="1100" cy="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5" descr="橘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2296"/>
              <a:ext cx="1077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5" descr="橘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2387"/>
              <a:ext cx="94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5" descr="橘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886"/>
              <a:ext cx="94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5" descr="橘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886"/>
              <a:ext cx="94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15" descr="橘子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886"/>
              <a:ext cx="94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6" name="文本框 11275"/>
          <p:cNvSpPr txBox="1">
            <a:spLocks noChangeArrowheads="1"/>
          </p:cNvSpPr>
          <p:nvPr/>
        </p:nvSpPr>
        <p:spPr bwMode="auto">
          <a:xfrm>
            <a:off x="3600450" y="3141663"/>
            <a:ext cx="5543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some</a:t>
            </a:r>
            <a:r>
              <a:rPr lang="en-US" altLang="zh-CN" sz="4000">
                <a:latin typeface="Comic Sans MS" panose="030F0702030302020204" pitchFamily="66" charset="0"/>
              </a:rPr>
              <a:t> orange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000">
                <a:latin typeface="Comic Sans MS" panose="030F0702030302020204" pitchFamily="66" charset="0"/>
              </a:rPr>
              <a:t>(</a:t>
            </a:r>
            <a:r>
              <a:rPr lang="zh-CN" altLang="en-US" sz="3600">
                <a:latin typeface="Comic Sans MS" panose="030F0702030302020204" pitchFamily="66" charset="0"/>
              </a:rPr>
              <a:t>一些橙子</a:t>
            </a:r>
            <a:r>
              <a:rPr lang="zh-CN" altLang="en-US" sz="4000">
                <a:latin typeface="Comic Sans MS" panose="030F0702030302020204" pitchFamily="66" charset="0"/>
              </a:rPr>
              <a:t>）</a:t>
            </a:r>
          </a:p>
        </p:txBody>
      </p:sp>
      <p:sp>
        <p:nvSpPr>
          <p:cNvPr id="11277" name="文本框 11276"/>
          <p:cNvSpPr txBox="1">
            <a:spLocks noChangeArrowheads="1"/>
          </p:cNvSpPr>
          <p:nvPr/>
        </p:nvSpPr>
        <p:spPr bwMode="auto">
          <a:xfrm>
            <a:off x="1763713" y="5734050"/>
            <a:ext cx="5543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>
                <a:latin typeface="Comic Sans MS" panose="030F0702030302020204" pitchFamily="66" charset="0"/>
              </a:rPr>
              <a:t>I like orange</a:t>
            </a:r>
            <a:r>
              <a:rPr lang="en-US" altLang="zh-CN" sz="480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altLang="zh-CN" sz="480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252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6" grpId="0"/>
      <p:bldP spid="112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qq图片20150516184640_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44450"/>
            <a:ext cx="1657350" cy="394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ear.mp3" descr="pear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310313"/>
            <a:ext cx="61912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8195"/>
          <p:cNvSpPr txBox="1">
            <a:spLocks noChangeArrowheads="1"/>
          </p:cNvSpPr>
          <p:nvPr/>
        </p:nvSpPr>
        <p:spPr bwMode="auto">
          <a:xfrm>
            <a:off x="4284663" y="3070225"/>
            <a:ext cx="2520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 b="1">
                <a:solidFill>
                  <a:schemeClr val="tx1"/>
                </a:solidFill>
              </a:rPr>
              <a:t>pear</a:t>
            </a:r>
            <a:r>
              <a:rPr lang="zh-CN" altLang="en-US" sz="6000" b="1">
                <a:solidFill>
                  <a:srgbClr val="FF0000"/>
                </a:solidFill>
              </a:rPr>
              <a:t>s</a:t>
            </a:r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文本框 8196"/>
          <p:cNvSpPr txBox="1">
            <a:spLocks noChangeArrowheads="1"/>
          </p:cNvSpPr>
          <p:nvPr/>
        </p:nvSpPr>
        <p:spPr bwMode="auto">
          <a:xfrm>
            <a:off x="5651500" y="4581525"/>
            <a:ext cx="3238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>
                <a:latin typeface="Times New Roman" panose="02020603050405020304" pitchFamily="18" charset="0"/>
              </a:rPr>
              <a:t>Yes, I do. </a:t>
            </a:r>
            <a:r>
              <a:rPr lang="zh-CN" altLang="en-US" sz="6000"/>
              <a:t>     </a:t>
            </a:r>
          </a:p>
        </p:txBody>
      </p:sp>
      <p:sp>
        <p:nvSpPr>
          <p:cNvPr id="8198" name="文本框 8197"/>
          <p:cNvSpPr txBox="1">
            <a:spLocks noChangeArrowheads="1"/>
          </p:cNvSpPr>
          <p:nvPr/>
        </p:nvSpPr>
        <p:spPr bwMode="auto">
          <a:xfrm>
            <a:off x="5508625" y="5589588"/>
            <a:ext cx="369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6000">
                <a:latin typeface="Times New Roman" panose="02020603050405020304" pitchFamily="18" charset="0"/>
              </a:rPr>
              <a:t>No, I don't.</a:t>
            </a:r>
            <a:r>
              <a:rPr lang="zh-CN" altLang="en-US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99" name="AutoShape 82"/>
          <p:cNvSpPr>
            <a:spLocks noChangeArrowheads="1"/>
          </p:cNvSpPr>
          <p:nvPr/>
        </p:nvSpPr>
        <p:spPr bwMode="auto">
          <a:xfrm>
            <a:off x="4645025" y="4652963"/>
            <a:ext cx="719138" cy="792162"/>
          </a:xfrm>
          <a:prstGeom prst="smileyFace">
            <a:avLst>
              <a:gd name="adj" fmla="val 4653"/>
            </a:avLst>
          </a:prstGeom>
          <a:solidFill>
            <a:srgbClr val="FF535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AutoShape 85"/>
          <p:cNvSpPr>
            <a:spLocks noChangeArrowheads="1"/>
          </p:cNvSpPr>
          <p:nvPr/>
        </p:nvSpPr>
        <p:spPr bwMode="auto">
          <a:xfrm>
            <a:off x="4572000" y="5734050"/>
            <a:ext cx="792163" cy="792163"/>
          </a:xfrm>
          <a:prstGeom prst="smileyFace">
            <a:avLst>
              <a:gd name="adj" fmla="val -4653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文本框 8200"/>
          <p:cNvSpPr txBox="1">
            <a:spLocks noChangeArrowheads="1"/>
          </p:cNvSpPr>
          <p:nvPr/>
        </p:nvSpPr>
        <p:spPr bwMode="auto">
          <a:xfrm>
            <a:off x="36513" y="260350"/>
            <a:ext cx="2124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600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8202" name="图片 8201" descr="QQ图片20150413220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26988"/>
            <a:ext cx="2159000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文本框 8202"/>
          <p:cNvSpPr txBox="1">
            <a:spLocks noChangeArrowheads="1"/>
          </p:cNvSpPr>
          <p:nvPr/>
        </p:nvSpPr>
        <p:spPr bwMode="auto">
          <a:xfrm>
            <a:off x="179388" y="1844675"/>
            <a:ext cx="2089150" cy="1009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6000"/>
              <a:t>w</a:t>
            </a:r>
            <a:r>
              <a:rPr lang="zh-CN" altLang="en-US" sz="6000">
                <a:solidFill>
                  <a:srgbClr val="FF0000"/>
                </a:solidFill>
              </a:rPr>
              <a:t>ear</a:t>
            </a:r>
          </a:p>
        </p:txBody>
      </p:sp>
      <p:pic>
        <p:nvPicPr>
          <p:cNvPr id="8204" name="图片 8203" descr="120106235442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21163"/>
            <a:ext cx="4308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文本框 8204"/>
          <p:cNvSpPr txBox="1">
            <a:spLocks noChangeArrowheads="1"/>
          </p:cNvSpPr>
          <p:nvPr/>
        </p:nvSpPr>
        <p:spPr bwMode="auto">
          <a:xfrm>
            <a:off x="179388" y="3070225"/>
            <a:ext cx="6985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chemeClr val="tx1"/>
                </a:solidFill>
              </a:rPr>
              <a:t>Do you like</a:t>
            </a:r>
            <a:r>
              <a:rPr lang="zh-CN" altLang="en-US" sz="6000"/>
              <a:t>           ?       </a:t>
            </a:r>
          </a:p>
        </p:txBody>
      </p:sp>
      <p:pic>
        <p:nvPicPr>
          <p:cNvPr id="8206" name="图片 8205" descr="图片1_副本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000">
            <a:off x="6825456" y="1393032"/>
            <a:ext cx="11160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图片 8206" descr="QQ图片20150516184903_副本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000">
            <a:off x="5148263" y="-674688"/>
            <a:ext cx="3614737" cy="32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8" name="文本框 8207"/>
          <p:cNvSpPr txBox="1">
            <a:spLocks noChangeArrowheads="1"/>
          </p:cNvSpPr>
          <p:nvPr/>
        </p:nvSpPr>
        <p:spPr bwMode="auto">
          <a:xfrm>
            <a:off x="2339975" y="1844675"/>
            <a:ext cx="1727200" cy="1009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0" tIns="46990" rIns="90170" bIns="46990">
            <a:spAutoFit/>
          </a:bodyPr>
          <a:lstStyle/>
          <a:p>
            <a:r>
              <a:rPr lang="zh-CN" altLang="en-US" sz="6000"/>
              <a:t>b</a:t>
            </a:r>
            <a:r>
              <a:rPr lang="zh-CN" altLang="en-US" sz="6000">
                <a:solidFill>
                  <a:srgbClr val="FF0000"/>
                </a:solidFill>
              </a:rPr>
              <a:t>ear </a:t>
            </a:r>
          </a:p>
        </p:txBody>
      </p:sp>
      <p:sp>
        <p:nvSpPr>
          <p:cNvPr id="8209" name="直接连接符 8208"/>
          <p:cNvSpPr>
            <a:spLocks noChangeShapeType="1"/>
          </p:cNvSpPr>
          <p:nvPr/>
        </p:nvSpPr>
        <p:spPr bwMode="auto">
          <a:xfrm flipV="1">
            <a:off x="2987675" y="1196975"/>
            <a:ext cx="1225550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1281" name="日期占位符 1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37" fill="hold"/>
                                        <p:tgtEl>
                                          <p:spTgt spid="8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5"/>
                </p:tgtEl>
              </p:cMediaNode>
            </p:audio>
          </p:childTnLst>
        </p:cTn>
      </p:par>
    </p:tnLst>
    <p:bldLst>
      <p:bldP spid="8196" grpId="0" bldLvl="0"/>
      <p:bldP spid="8197" grpId="0" bldLvl="0"/>
      <p:bldP spid="8198" grpId="0" bldLvl="0"/>
      <p:bldP spid="8199" grpId="0" bldLvl="0" animBg="1"/>
      <p:bldP spid="8200" grpId="0" bldLvl="0" animBg="1"/>
      <p:bldP spid="8201" grpId="0" bldLvl="0"/>
      <p:bldP spid="8201" grpId="1" bldLvl="0"/>
      <p:bldP spid="8203" grpId="0" bldLvl="0" animBg="1"/>
      <p:bldP spid="8205" grpId="0" bldLvl="0"/>
      <p:bldP spid="8208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Pages>0</Pages>
  <Words>641</Words>
  <Characters>0</Characters>
  <Application>Microsoft Office PowerPoint</Application>
  <DocSecurity>0</DocSecurity>
  <PresentationFormat>全屏显示(4:3)</PresentationFormat>
  <Lines>0</Lines>
  <Paragraphs>116</Paragraphs>
  <Slides>19</Slides>
  <Notes>1</Notes>
  <HiddenSlides>0</HiddenSlides>
  <MMClips>5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宋体</vt:lpstr>
      <vt:lpstr>Wingdings</vt:lpstr>
      <vt:lpstr>Times New Roman</vt:lpstr>
      <vt:lpstr>Comic Sans MS</vt:lpstr>
      <vt:lpstr>华文隶书</vt:lpstr>
      <vt:lpstr>Monotype Corsiva</vt:lpstr>
      <vt:lpstr>Century Gothic</vt:lpstr>
      <vt:lpstr>幼圆</vt:lpstr>
      <vt:lpstr>Lucida Sans</vt:lpstr>
      <vt:lpstr>仿宋_GB2312</vt:lpstr>
      <vt:lpstr>Segoe Print</vt:lpstr>
      <vt:lpstr>Lucida Sans Unicode</vt:lpstr>
      <vt:lpstr>仿宋</vt:lpstr>
      <vt:lpstr>Georgia</vt:lpstr>
      <vt:lpstr>Calibri</vt:lpstr>
      <vt:lpstr>微软雅黑</vt:lpstr>
      <vt:lpstr>Arial Unicode MS</vt:lpstr>
      <vt:lpstr>Comic Sans MS</vt:lpstr>
      <vt:lpstr>宋体</vt:lpstr>
      <vt:lpstr>楷体</vt:lpstr>
      <vt:lpstr>微软雅黑</vt:lpstr>
      <vt:lpstr>Segoe Print</vt:lpstr>
      <vt:lpstr>Segoe Print</vt:lpstr>
      <vt:lpstr>宋体</vt:lpstr>
      <vt:lpstr>仿宋</vt:lpstr>
      <vt:lpstr>微软雅黑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Administrator</dc:creator>
  <cp:keywords/>
  <dc:description/>
  <cp:lastModifiedBy>邓鸿都</cp:lastModifiedBy>
  <cp:revision>501</cp:revision>
  <dcterms:created xsi:type="dcterms:W3CDTF">2014-05-15T00:17:41Z</dcterms:created>
  <dcterms:modified xsi:type="dcterms:W3CDTF">2016-06-16T08:05:18Z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